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heme/theme2.xml" ContentType="application/vnd.openxmlformats-officedocument.them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1.xml" ContentType="application/vnd.openxmlformats-officedocument.presentationml.notesSlide+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notesSlides/notesSlide2.xml" ContentType="application/vnd.openxmlformats-officedocument.presentationml.notesSlide+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notesSlides/notesSlide3.xml" ContentType="application/vnd.openxmlformats-officedocument.presentationml.notesSlide+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notesSlides/notesSlide4.xml" ContentType="application/vnd.openxmlformats-officedocument.presentationml.notesSlide+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notesSlides/notesSlide5.xml" ContentType="application/vnd.openxmlformats-officedocument.presentationml.notesSlide+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xml" ContentType="application/vnd.openxmlformats-officedocument.presentationml.notesSlid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notesSlides/notesSlide7.xml" ContentType="application/vnd.openxmlformats-officedocument.presentationml.notesSlide+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8.xml" ContentType="application/vnd.openxmlformats-officedocument.presentationml.notesSlid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sldIdLst>
    <p:sldId id="299" r:id="rId5"/>
    <p:sldId id="335" r:id="rId6"/>
    <p:sldId id="321" r:id="rId7"/>
    <p:sldId id="355" r:id="rId8"/>
    <p:sldId id="276" r:id="rId9"/>
    <p:sldId id="262" r:id="rId10"/>
    <p:sldId id="289" r:id="rId11"/>
    <p:sldId id="295" r:id="rId12"/>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34E70F-C28D-4BDB-8D87-9463551B19CD}" v="1" dt="2024-05-21T07:46:28.1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4660"/>
  </p:normalViewPr>
  <p:slideViewPr>
    <p:cSldViewPr snapToGrid="0">
      <p:cViewPr varScale="1">
        <p:scale>
          <a:sx n="72" d="100"/>
          <a:sy n="72" d="100"/>
        </p:scale>
        <p:origin x="45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2BF6C2-A2B0-4584-958C-6CCF9DD7AB22}" type="datetimeFigureOut">
              <a:rPr lang="en-US" smtClean="0"/>
              <a:t>5/21/2024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3AF751-27D5-4CE2-A8B0-90B4F293FF68}" type="slidenum">
              <a:rPr lang="en-US" smtClean="0"/>
              <a:t>‹#›</a:t>
            </a:fld>
            <a:endParaRPr lang="en-US"/>
          </a:p>
        </p:txBody>
      </p:sp>
    </p:spTree>
    <p:extLst>
      <p:ext uri="{BB962C8B-B14F-4D97-AF65-F5344CB8AC3E}">
        <p14:creationId xmlns:p14="http://schemas.microsoft.com/office/powerpoint/2010/main" val="3996460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tags" Target="../tags/tag386.xml"/><Relationship Id="rId2" Type="http://schemas.openxmlformats.org/officeDocument/2006/relationships/tags" Target="../tags/tag385.xml"/><Relationship Id="rId1" Type="http://schemas.openxmlformats.org/officeDocument/2006/relationships/tags" Target="../tags/tag384.xml"/><Relationship Id="rId5" Type="http://schemas.openxmlformats.org/officeDocument/2006/relationships/slide" Target="../slides/slide1.xml"/><Relationship Id="rId4"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393.xml"/><Relationship Id="rId2" Type="http://schemas.openxmlformats.org/officeDocument/2006/relationships/tags" Target="../tags/tag392.xml"/><Relationship Id="rId1" Type="http://schemas.openxmlformats.org/officeDocument/2006/relationships/tags" Target="../tags/tag391.xml"/><Relationship Id="rId5" Type="http://schemas.openxmlformats.org/officeDocument/2006/relationships/slide" Target="../slides/slide2.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tags" Target="../tags/tag402.xml"/><Relationship Id="rId2" Type="http://schemas.openxmlformats.org/officeDocument/2006/relationships/tags" Target="../tags/tag401.xml"/><Relationship Id="rId1" Type="http://schemas.openxmlformats.org/officeDocument/2006/relationships/tags" Target="../tags/tag400.xml"/><Relationship Id="rId5" Type="http://schemas.openxmlformats.org/officeDocument/2006/relationships/slide" Target="../slides/slide3.xml"/><Relationship Id="rId4"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tags" Target="../tags/tag409.xml"/><Relationship Id="rId2" Type="http://schemas.openxmlformats.org/officeDocument/2006/relationships/tags" Target="../tags/tag408.xml"/><Relationship Id="rId1" Type="http://schemas.openxmlformats.org/officeDocument/2006/relationships/tags" Target="../tags/tag407.xml"/><Relationship Id="rId5" Type="http://schemas.openxmlformats.org/officeDocument/2006/relationships/slide" Target="../slides/slide4.xml"/><Relationship Id="rId4"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tags" Target="../tags/tag419.xml"/><Relationship Id="rId2" Type="http://schemas.openxmlformats.org/officeDocument/2006/relationships/tags" Target="../tags/tag418.xml"/><Relationship Id="rId1" Type="http://schemas.openxmlformats.org/officeDocument/2006/relationships/tags" Target="../tags/tag417.xml"/><Relationship Id="rId5" Type="http://schemas.openxmlformats.org/officeDocument/2006/relationships/slide" Target="../slides/slide5.xml"/><Relationship Id="rId4"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tags" Target="../tags/tag426.xml"/><Relationship Id="rId2" Type="http://schemas.openxmlformats.org/officeDocument/2006/relationships/tags" Target="../tags/tag425.xml"/><Relationship Id="rId1" Type="http://schemas.openxmlformats.org/officeDocument/2006/relationships/tags" Target="../tags/tag424.xml"/><Relationship Id="rId5" Type="http://schemas.openxmlformats.org/officeDocument/2006/relationships/slide" Target="../slides/slide6.xml"/><Relationship Id="rId4"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tags" Target="../tags/tag439.xml"/><Relationship Id="rId2" Type="http://schemas.openxmlformats.org/officeDocument/2006/relationships/tags" Target="../tags/tag438.xml"/><Relationship Id="rId1" Type="http://schemas.openxmlformats.org/officeDocument/2006/relationships/tags" Target="../tags/tag437.xml"/><Relationship Id="rId5" Type="http://schemas.openxmlformats.org/officeDocument/2006/relationships/slide" Target="../slides/slide7.xml"/><Relationship Id="rId4"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slide" Target="../slides/slide8.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en-US" dirty="0"/>
          </a:p>
        </p:txBody>
      </p:sp>
      <p:sp>
        <p:nvSpPr>
          <p:cNvPr id="4" name="Foliennummernplatzhalter 3"/>
          <p:cNvSpPr>
            <a:spLocks noGrp="1"/>
          </p:cNvSpPr>
          <p:nvPr>
            <p:ph type="sldNum" sz="quarter" idx="5"/>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8878E8-B33F-4866-A6E7-E5A2FB919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3093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en-US" dirty="0"/>
          </a:p>
        </p:txBody>
      </p:sp>
      <p:sp>
        <p:nvSpPr>
          <p:cNvPr id="4" name="Foliennummernplatzhalter 3"/>
          <p:cNvSpPr>
            <a:spLocks noGrp="1"/>
          </p:cNvSpPr>
          <p:nvPr>
            <p:ph type="sldNum" sz="quarter" idx="5"/>
            <p:custDataLst>
              <p:tags r:id="rId3"/>
            </p:custDataLst>
          </p:nvPr>
        </p:nvSpPr>
        <p:spPr/>
        <p:txBody>
          <a:bodyPr/>
          <a:lstStyle/>
          <a:p>
            <a:fld id="{C68878E8-B33F-4866-A6E7-E5A2FB919B0A}" type="slidenum">
              <a:rPr lang="en-US" smtClean="0"/>
              <a:t>2</a:t>
            </a:fld>
            <a:endParaRPr lang="en-US" dirty="0"/>
          </a:p>
        </p:txBody>
      </p:sp>
    </p:spTree>
    <p:extLst>
      <p:ext uri="{BB962C8B-B14F-4D97-AF65-F5344CB8AC3E}">
        <p14:creationId xmlns:p14="http://schemas.microsoft.com/office/powerpoint/2010/main" val="2696383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en-US" dirty="0"/>
          </a:p>
        </p:txBody>
      </p:sp>
      <p:sp>
        <p:nvSpPr>
          <p:cNvPr id="4" name="Foliennummernplatzhalter 3"/>
          <p:cNvSpPr>
            <a:spLocks noGrp="1"/>
          </p:cNvSpPr>
          <p:nvPr>
            <p:ph type="sldNum" sz="quarter" idx="5"/>
            <p:custDataLst>
              <p:tags r:id="rId3"/>
            </p:custDataLst>
          </p:nvPr>
        </p:nvSpPr>
        <p:spPr/>
        <p:txBody>
          <a:bodyPr/>
          <a:lstStyle/>
          <a:p>
            <a:fld id="{C68878E8-B33F-4866-A6E7-E5A2FB919B0A}" type="slidenum">
              <a:rPr lang="en-US" smtClean="0"/>
              <a:t>3</a:t>
            </a:fld>
            <a:endParaRPr lang="en-US" dirty="0"/>
          </a:p>
        </p:txBody>
      </p:sp>
    </p:spTree>
    <p:extLst>
      <p:ext uri="{BB962C8B-B14F-4D97-AF65-F5344CB8AC3E}">
        <p14:creationId xmlns:p14="http://schemas.microsoft.com/office/powerpoint/2010/main" val="2705544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en-US" dirty="0"/>
          </a:p>
        </p:txBody>
      </p:sp>
      <p:sp>
        <p:nvSpPr>
          <p:cNvPr id="4" name="Foliennummernplatzhalter 3"/>
          <p:cNvSpPr>
            <a:spLocks noGrp="1"/>
          </p:cNvSpPr>
          <p:nvPr>
            <p:ph type="sldNum" sz="quarter" idx="5"/>
            <p:custDataLst>
              <p:tags r:id="rId3"/>
            </p:custDataLst>
          </p:nvPr>
        </p:nvSpPr>
        <p:spPr/>
        <p:txBody>
          <a:bodyPr/>
          <a:lstStyle/>
          <a:p>
            <a:fld id="{C68878E8-B33F-4866-A6E7-E5A2FB919B0A}" type="slidenum">
              <a:rPr lang="en-US" smtClean="0"/>
              <a:t>4</a:t>
            </a:fld>
            <a:endParaRPr lang="en-US" dirty="0"/>
          </a:p>
        </p:txBody>
      </p:sp>
    </p:spTree>
    <p:extLst>
      <p:ext uri="{BB962C8B-B14F-4D97-AF65-F5344CB8AC3E}">
        <p14:creationId xmlns:p14="http://schemas.microsoft.com/office/powerpoint/2010/main" val="112466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en-US" dirty="0"/>
          </a:p>
        </p:txBody>
      </p:sp>
      <p:sp>
        <p:nvSpPr>
          <p:cNvPr id="4" name="Foliennummernplatzhalter 3"/>
          <p:cNvSpPr>
            <a:spLocks noGrp="1"/>
          </p:cNvSpPr>
          <p:nvPr>
            <p:ph type="sldNum" sz="quarter" idx="5"/>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8878E8-B33F-4866-A6E7-E5A2FB919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3796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en-US" dirty="0"/>
          </a:p>
        </p:txBody>
      </p:sp>
      <p:sp>
        <p:nvSpPr>
          <p:cNvPr id="4" name="Foliennummernplatzhalter 3"/>
          <p:cNvSpPr>
            <a:spLocks noGrp="1"/>
          </p:cNvSpPr>
          <p:nvPr>
            <p:ph type="sldNum" sz="quarter" idx="5"/>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8878E8-B33F-4866-A6E7-E5A2FB919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4829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en-US" dirty="0"/>
          </a:p>
        </p:txBody>
      </p:sp>
      <p:sp>
        <p:nvSpPr>
          <p:cNvPr id="4" name="Foliennummernplatzhalter 3"/>
          <p:cNvSpPr>
            <a:spLocks noGrp="1"/>
          </p:cNvSpPr>
          <p:nvPr>
            <p:ph type="sldNum" sz="quarter" idx="5"/>
            <p:custDataLst>
              <p:tags r:id="rId3"/>
            </p:custDataLst>
          </p:nvPr>
        </p:nvSpPr>
        <p:spPr/>
        <p:txBody>
          <a:bodyPr/>
          <a:lstStyle/>
          <a:p>
            <a:fld id="{C68878E8-B33F-4866-A6E7-E5A2FB919B0A}" type="slidenum">
              <a:rPr lang="en-US" smtClean="0"/>
              <a:t>7</a:t>
            </a:fld>
            <a:endParaRPr lang="en-US" dirty="0"/>
          </a:p>
        </p:txBody>
      </p:sp>
    </p:spTree>
    <p:extLst>
      <p:ext uri="{BB962C8B-B14F-4D97-AF65-F5344CB8AC3E}">
        <p14:creationId xmlns:p14="http://schemas.microsoft.com/office/powerpoint/2010/main" val="3424153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en-US" dirty="0"/>
          </a:p>
        </p:txBody>
      </p:sp>
      <p:sp>
        <p:nvSpPr>
          <p:cNvPr id="4" name="Foliennummernplatzhalter 3"/>
          <p:cNvSpPr>
            <a:spLocks noGrp="1"/>
          </p:cNvSpPr>
          <p:nvPr>
            <p:ph type="sldNum" sz="quarter" idx="5"/>
            <p:custDataLst>
              <p:tags r:id="rId3"/>
            </p:custDataLst>
          </p:nvPr>
        </p:nvSpPr>
        <p:spPr/>
        <p:txBody>
          <a:bodyPr/>
          <a:lstStyle/>
          <a:p>
            <a:fld id="{C68878E8-B33F-4866-A6E7-E5A2FB919B0A}" type="slidenum">
              <a:rPr lang="en-US" smtClean="0"/>
              <a:t>8</a:t>
            </a:fld>
            <a:endParaRPr lang="en-US" dirty="0"/>
          </a:p>
        </p:txBody>
      </p:sp>
    </p:spTree>
    <p:extLst>
      <p:ext uri="{BB962C8B-B14F-4D97-AF65-F5344CB8AC3E}">
        <p14:creationId xmlns:p14="http://schemas.microsoft.com/office/powerpoint/2010/main" val="4502473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tags" Target="../tags/tag8.xml"/><Relationship Id="rId7" Type="http://schemas.openxmlformats.org/officeDocument/2006/relationships/image" Target="../media/image5.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Master" Target="../slideMasters/slideMaster1.xml"/><Relationship Id="rId5" Type="http://schemas.openxmlformats.org/officeDocument/2006/relationships/tags" Target="../tags/tag10.xml"/><Relationship Id="rId10" Type="http://schemas.openxmlformats.org/officeDocument/2006/relationships/image" Target="../media/image4.svg"/><Relationship Id="rId4" Type="http://schemas.openxmlformats.org/officeDocument/2006/relationships/tags" Target="../tags/tag9.xml"/><Relationship Id="rId9"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tags" Target="../tags/tag13.xml"/><Relationship Id="rId7" Type="http://schemas.openxmlformats.org/officeDocument/2006/relationships/image" Target="../media/image5.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1.xml"/><Relationship Id="rId5" Type="http://schemas.openxmlformats.org/officeDocument/2006/relationships/tags" Target="../tags/tag15.xml"/><Relationship Id="rId10" Type="http://schemas.openxmlformats.org/officeDocument/2006/relationships/image" Target="../media/image8.svg"/><Relationship Id="rId4" Type="http://schemas.openxmlformats.org/officeDocument/2006/relationships/tags" Target="../tags/tag14.xml"/><Relationship Id="rId9"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tags" Target="../tags/tag18.xml"/><Relationship Id="rId7" Type="http://schemas.openxmlformats.org/officeDocument/2006/relationships/image" Target="../media/image9.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Master" Target="../slideMasters/slideMaster1.xml"/><Relationship Id="rId5" Type="http://schemas.openxmlformats.org/officeDocument/2006/relationships/tags" Target="../tags/tag20.xml"/><Relationship Id="rId10" Type="http://schemas.openxmlformats.org/officeDocument/2006/relationships/image" Target="../media/image8.svg"/><Relationship Id="rId4" Type="http://schemas.openxmlformats.org/officeDocument/2006/relationships/tags" Target="../tags/tag19.xml"/><Relationship Id="rId9"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23.xml"/><Relationship Id="rId7" Type="http://schemas.openxmlformats.org/officeDocument/2006/relationships/image" Target="../media/image11.pn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slideMaster" Target="../slideMasters/slideMaster1.xml"/><Relationship Id="rId5" Type="http://schemas.openxmlformats.org/officeDocument/2006/relationships/tags" Target="../tags/tag25.xml"/><Relationship Id="rId10" Type="http://schemas.openxmlformats.org/officeDocument/2006/relationships/image" Target="../media/image4.svg"/><Relationship Id="rId4" Type="http://schemas.openxmlformats.org/officeDocument/2006/relationships/tags" Target="../tags/tag24.xml"/><Relationship Id="rId9"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tags" Target="../tags/tag28.xml"/><Relationship Id="rId7" Type="http://schemas.openxmlformats.org/officeDocument/2006/relationships/image" Target="../media/image13.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slideMaster" Target="../slideMasters/slideMaster1.xml"/><Relationship Id="rId5" Type="http://schemas.openxmlformats.org/officeDocument/2006/relationships/tags" Target="../tags/tag30.xml"/><Relationship Id="rId10" Type="http://schemas.openxmlformats.org/officeDocument/2006/relationships/image" Target="../media/image8.svg"/><Relationship Id="rId4" Type="http://schemas.openxmlformats.org/officeDocument/2006/relationships/tags" Target="../tags/tag29.xml"/><Relationship Id="rId9"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tags" Target="../tags/tag33.xml"/><Relationship Id="rId7" Type="http://schemas.openxmlformats.org/officeDocument/2006/relationships/image" Target="../media/image13.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slideMaster" Target="../slideMasters/slideMaster1.xml"/><Relationship Id="rId5" Type="http://schemas.openxmlformats.org/officeDocument/2006/relationships/tags" Target="../tags/tag35.xml"/><Relationship Id="rId10" Type="http://schemas.openxmlformats.org/officeDocument/2006/relationships/image" Target="../media/image8.svg"/><Relationship Id="rId4" Type="http://schemas.openxmlformats.org/officeDocument/2006/relationships/tags" Target="../tags/tag34.xml"/><Relationship Id="rId9"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tags" Target="../tags/tag38.xml"/><Relationship Id="rId7" Type="http://schemas.openxmlformats.org/officeDocument/2006/relationships/image" Target="../media/image9.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slideMaster" Target="../slideMasters/slideMaster1.xml"/><Relationship Id="rId5" Type="http://schemas.openxmlformats.org/officeDocument/2006/relationships/tags" Target="../tags/tag40.xml"/><Relationship Id="rId10" Type="http://schemas.openxmlformats.org/officeDocument/2006/relationships/image" Target="../media/image8.svg"/><Relationship Id="rId4" Type="http://schemas.openxmlformats.org/officeDocument/2006/relationships/tags" Target="../tags/tag39.xml"/><Relationship Id="rId9"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tags" Target="../tags/tag44.xml"/><Relationship Id="rId7" Type="http://schemas.openxmlformats.org/officeDocument/2006/relationships/image" Target="../media/image3.pn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slideMaster" Target="../slideMasters/slideMaster1.xml"/><Relationship Id="rId5" Type="http://schemas.openxmlformats.org/officeDocument/2006/relationships/tags" Target="../tags/tag46.xml"/><Relationship Id="rId10" Type="http://schemas.openxmlformats.org/officeDocument/2006/relationships/image" Target="../media/image6.svg"/><Relationship Id="rId4" Type="http://schemas.openxmlformats.org/officeDocument/2006/relationships/tags" Target="../tags/tag45.xml"/><Relationship Id="rId9"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tags" Target="../tags/tag49.xml"/><Relationship Id="rId7" Type="http://schemas.openxmlformats.org/officeDocument/2006/relationships/image" Target="../media/image5.pn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slideMaster" Target="../slideMasters/slideMaster1.xml"/><Relationship Id="rId5" Type="http://schemas.openxmlformats.org/officeDocument/2006/relationships/tags" Target="../tags/tag51.xml"/><Relationship Id="rId10" Type="http://schemas.openxmlformats.org/officeDocument/2006/relationships/image" Target="../media/image8.svg"/><Relationship Id="rId4" Type="http://schemas.openxmlformats.org/officeDocument/2006/relationships/tags" Target="../tags/tag50.xml"/><Relationship Id="rId9"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54.xml"/><Relationship Id="rId7" Type="http://schemas.openxmlformats.org/officeDocument/2006/relationships/image" Target="../media/image15.png"/><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slideMaster" Target="../slideMasters/slideMaster1.xml"/><Relationship Id="rId5" Type="http://schemas.openxmlformats.org/officeDocument/2006/relationships/tags" Target="../tags/tag56.xml"/><Relationship Id="rId10" Type="http://schemas.openxmlformats.org/officeDocument/2006/relationships/image" Target="../media/image8.svg"/><Relationship Id="rId4" Type="http://schemas.openxmlformats.org/officeDocument/2006/relationships/tags" Target="../tags/tag55.xml"/><Relationship Id="rId9"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tags" Target="../tags/tag59.xml"/><Relationship Id="rId7" Type="http://schemas.openxmlformats.org/officeDocument/2006/relationships/image" Target="../media/image9.pn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slideMaster" Target="../slideMasters/slideMaster1.xml"/><Relationship Id="rId5" Type="http://schemas.openxmlformats.org/officeDocument/2006/relationships/tags" Target="../tags/tag61.xml"/><Relationship Id="rId10" Type="http://schemas.openxmlformats.org/officeDocument/2006/relationships/image" Target="../media/image8.svg"/><Relationship Id="rId4" Type="http://schemas.openxmlformats.org/officeDocument/2006/relationships/tags" Target="../tags/tag60.xml"/><Relationship Id="rId9"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2.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tags" Target="../tags/tag75.xml"/><Relationship Id="rId18" Type="http://schemas.openxmlformats.org/officeDocument/2006/relationships/image" Target="../media/image8.svg"/><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tags" Target="../tags/tag74.xml"/><Relationship Id="rId17" Type="http://schemas.openxmlformats.org/officeDocument/2006/relationships/image" Target="../media/image7.png"/><Relationship Id="rId2" Type="http://schemas.openxmlformats.org/officeDocument/2006/relationships/tags" Target="../tags/tag64.xml"/><Relationship Id="rId16" Type="http://schemas.openxmlformats.org/officeDocument/2006/relationships/slideMaster" Target="../slideMasters/slideMaster1.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tags" Target="../tags/tag73.xml"/><Relationship Id="rId5" Type="http://schemas.openxmlformats.org/officeDocument/2006/relationships/tags" Target="../tags/tag67.xml"/><Relationship Id="rId15" Type="http://schemas.openxmlformats.org/officeDocument/2006/relationships/tags" Target="../tags/tag77.xml"/><Relationship Id="rId10" Type="http://schemas.openxmlformats.org/officeDocument/2006/relationships/tags" Target="../tags/tag72.xml"/><Relationship Id="rId4" Type="http://schemas.openxmlformats.org/officeDocument/2006/relationships/tags" Target="../tags/tag66.xml"/><Relationship Id="rId9" Type="http://schemas.openxmlformats.org/officeDocument/2006/relationships/tags" Target="../tags/tag71.xml"/><Relationship Id="rId14" Type="http://schemas.openxmlformats.org/officeDocument/2006/relationships/tags" Target="../tags/tag76.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85.xml"/><Relationship Id="rId13" Type="http://schemas.openxmlformats.org/officeDocument/2006/relationships/tags" Target="../tags/tag90.xml"/><Relationship Id="rId18" Type="http://schemas.openxmlformats.org/officeDocument/2006/relationships/image" Target="../media/image8.svg"/><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tags" Target="../tags/tag89.xml"/><Relationship Id="rId17" Type="http://schemas.openxmlformats.org/officeDocument/2006/relationships/image" Target="../media/image7.png"/><Relationship Id="rId2" Type="http://schemas.openxmlformats.org/officeDocument/2006/relationships/tags" Target="../tags/tag79.xml"/><Relationship Id="rId16" Type="http://schemas.openxmlformats.org/officeDocument/2006/relationships/slideMaster" Target="../slideMasters/slideMaster1.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tags" Target="../tags/tag88.xml"/><Relationship Id="rId5" Type="http://schemas.openxmlformats.org/officeDocument/2006/relationships/tags" Target="../tags/tag82.xml"/><Relationship Id="rId15" Type="http://schemas.openxmlformats.org/officeDocument/2006/relationships/tags" Target="../tags/tag92.xml"/><Relationship Id="rId10" Type="http://schemas.openxmlformats.org/officeDocument/2006/relationships/tags" Target="../tags/tag87.xml"/><Relationship Id="rId4" Type="http://schemas.openxmlformats.org/officeDocument/2006/relationships/tags" Target="../tags/tag81.xml"/><Relationship Id="rId9" Type="http://schemas.openxmlformats.org/officeDocument/2006/relationships/tags" Target="../tags/tag86.xml"/><Relationship Id="rId14" Type="http://schemas.openxmlformats.org/officeDocument/2006/relationships/tags" Target="../tags/tag91.xml"/></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100.xml"/><Relationship Id="rId13" Type="http://schemas.openxmlformats.org/officeDocument/2006/relationships/tags" Target="../tags/tag105.xml"/><Relationship Id="rId18" Type="http://schemas.openxmlformats.org/officeDocument/2006/relationships/image" Target="../media/image8.svg"/><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tags" Target="../tags/tag104.xml"/><Relationship Id="rId17" Type="http://schemas.openxmlformats.org/officeDocument/2006/relationships/image" Target="../media/image7.png"/><Relationship Id="rId2" Type="http://schemas.openxmlformats.org/officeDocument/2006/relationships/tags" Target="../tags/tag94.xml"/><Relationship Id="rId16" Type="http://schemas.openxmlformats.org/officeDocument/2006/relationships/slideMaster" Target="../slideMasters/slideMaster1.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tags" Target="../tags/tag103.xml"/><Relationship Id="rId5" Type="http://schemas.openxmlformats.org/officeDocument/2006/relationships/tags" Target="../tags/tag97.xml"/><Relationship Id="rId15" Type="http://schemas.openxmlformats.org/officeDocument/2006/relationships/tags" Target="../tags/tag107.xml"/><Relationship Id="rId10" Type="http://schemas.openxmlformats.org/officeDocument/2006/relationships/tags" Target="../tags/tag102.xml"/><Relationship Id="rId4" Type="http://schemas.openxmlformats.org/officeDocument/2006/relationships/tags" Target="../tags/tag96.xml"/><Relationship Id="rId9" Type="http://schemas.openxmlformats.org/officeDocument/2006/relationships/tags" Target="../tags/tag101.xml"/><Relationship Id="rId14" Type="http://schemas.openxmlformats.org/officeDocument/2006/relationships/tags" Target="../tags/tag106.xml"/></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115.xml"/><Relationship Id="rId13" Type="http://schemas.openxmlformats.org/officeDocument/2006/relationships/tags" Target="../tags/tag120.xml"/><Relationship Id="rId18" Type="http://schemas.openxmlformats.org/officeDocument/2006/relationships/image" Target="../media/image8.svg"/><Relationship Id="rId3" Type="http://schemas.openxmlformats.org/officeDocument/2006/relationships/tags" Target="../tags/tag110.xml"/><Relationship Id="rId7" Type="http://schemas.openxmlformats.org/officeDocument/2006/relationships/tags" Target="../tags/tag114.xml"/><Relationship Id="rId12" Type="http://schemas.openxmlformats.org/officeDocument/2006/relationships/tags" Target="../tags/tag119.xml"/><Relationship Id="rId17" Type="http://schemas.openxmlformats.org/officeDocument/2006/relationships/image" Target="../media/image7.png"/><Relationship Id="rId2" Type="http://schemas.openxmlformats.org/officeDocument/2006/relationships/tags" Target="../tags/tag109.xml"/><Relationship Id="rId16" Type="http://schemas.openxmlformats.org/officeDocument/2006/relationships/slideMaster" Target="../slideMasters/slideMaster1.xml"/><Relationship Id="rId1" Type="http://schemas.openxmlformats.org/officeDocument/2006/relationships/tags" Target="../tags/tag108.xml"/><Relationship Id="rId6" Type="http://schemas.openxmlformats.org/officeDocument/2006/relationships/tags" Target="../tags/tag113.xml"/><Relationship Id="rId11" Type="http://schemas.openxmlformats.org/officeDocument/2006/relationships/tags" Target="../tags/tag118.xml"/><Relationship Id="rId5" Type="http://schemas.openxmlformats.org/officeDocument/2006/relationships/tags" Target="../tags/tag112.xml"/><Relationship Id="rId15" Type="http://schemas.openxmlformats.org/officeDocument/2006/relationships/tags" Target="../tags/tag122.xml"/><Relationship Id="rId10" Type="http://schemas.openxmlformats.org/officeDocument/2006/relationships/tags" Target="../tags/tag117.xml"/><Relationship Id="rId4" Type="http://schemas.openxmlformats.org/officeDocument/2006/relationships/tags" Target="../tags/tag111.xml"/><Relationship Id="rId9" Type="http://schemas.openxmlformats.org/officeDocument/2006/relationships/tags" Target="../tags/tag116.xml"/><Relationship Id="rId14" Type="http://schemas.openxmlformats.org/officeDocument/2006/relationships/tags" Target="../tags/tag121.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3.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 Id="rId4"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8.xml"/><Relationship Id="rId1" Type="http://schemas.openxmlformats.org/officeDocument/2006/relationships/tags" Target="../tags/tag127.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131.xml"/><Relationship Id="rId2" Type="http://schemas.openxmlformats.org/officeDocument/2006/relationships/tags" Target="../tags/tag130.xml"/><Relationship Id="rId1" Type="http://schemas.openxmlformats.org/officeDocument/2006/relationships/tags" Target="../tags/tag129.xml"/><Relationship Id="rId5" Type="http://schemas.openxmlformats.org/officeDocument/2006/relationships/slideMaster" Target="../slideMasters/slideMaster1.xml"/><Relationship Id="rId4" Type="http://schemas.openxmlformats.org/officeDocument/2006/relationships/tags" Target="../tags/tag132.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135.xml"/><Relationship Id="rId2" Type="http://schemas.openxmlformats.org/officeDocument/2006/relationships/tags" Target="../tags/tag134.xml"/><Relationship Id="rId1" Type="http://schemas.openxmlformats.org/officeDocument/2006/relationships/tags" Target="../tags/tag133.xml"/><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tags" Target="../tags/tag136.xml"/><Relationship Id="rId4"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144.xml"/><Relationship Id="rId2" Type="http://schemas.openxmlformats.org/officeDocument/2006/relationships/tags" Target="../tags/tag143.xml"/><Relationship Id="rId1" Type="http://schemas.openxmlformats.org/officeDocument/2006/relationships/tags" Target="../tags/tag142.xml"/><Relationship Id="rId5" Type="http://schemas.openxmlformats.org/officeDocument/2006/relationships/slideMaster" Target="../slideMasters/slideMaster1.xml"/><Relationship Id="rId4" Type="http://schemas.openxmlformats.org/officeDocument/2006/relationships/tags" Target="../tags/tag145.xml"/></Relationships>
</file>

<file path=ppt/slideLayouts/_rels/slideLayout27.xml.rels><?xml version="1.0" encoding="UTF-8" standalone="yes"?>
<Relationships xmlns="http://schemas.openxmlformats.org/package/2006/relationships"><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tags" Target="../tags/tag146.xml"/><Relationship Id="rId6" Type="http://schemas.openxmlformats.org/officeDocument/2006/relationships/slideMaster" Target="../slideMasters/slideMaster1.xml"/><Relationship Id="rId5" Type="http://schemas.openxmlformats.org/officeDocument/2006/relationships/tags" Target="../tags/tag150.xml"/><Relationship Id="rId4" Type="http://schemas.openxmlformats.org/officeDocument/2006/relationships/tags" Target="../tags/tag149.xml"/></Relationships>
</file>

<file path=ppt/slideLayouts/_rels/slideLayout28.xml.rels><?xml version="1.0" encoding="UTF-8" standalone="yes"?>
<Relationships xmlns="http://schemas.openxmlformats.org/package/2006/relationships"><Relationship Id="rId3" Type="http://schemas.openxmlformats.org/officeDocument/2006/relationships/tags" Target="../tags/tag153.xml"/><Relationship Id="rId2" Type="http://schemas.openxmlformats.org/officeDocument/2006/relationships/tags" Target="../tags/tag152.xml"/><Relationship Id="rId1" Type="http://schemas.openxmlformats.org/officeDocument/2006/relationships/tags" Target="../tags/tag151.xml"/><Relationship Id="rId6" Type="http://schemas.openxmlformats.org/officeDocument/2006/relationships/slideMaster" Target="../slideMasters/slideMaster1.xml"/><Relationship Id="rId5" Type="http://schemas.openxmlformats.org/officeDocument/2006/relationships/tags" Target="../tags/tag155.xml"/><Relationship Id="rId4" Type="http://schemas.openxmlformats.org/officeDocument/2006/relationships/tags" Target="../tags/tag154.xml"/></Relationships>
</file>

<file path=ppt/slideLayouts/_rels/slideLayout29.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58.xml"/><Relationship Id="rId7" Type="http://schemas.openxmlformats.org/officeDocument/2006/relationships/tags" Target="../tags/tag162.xml"/><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tags" Target="../tags/tag161.xml"/><Relationship Id="rId5" Type="http://schemas.openxmlformats.org/officeDocument/2006/relationships/tags" Target="../tags/tag160.xml"/><Relationship Id="rId4" Type="http://schemas.openxmlformats.org/officeDocument/2006/relationships/tags" Target="../tags/tag159.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3.xml"/></Relationships>
</file>

<file path=ppt/slideLayouts/_rels/slideLayout31.xml.rels><?xml version="1.0" encoding="UTF-8" standalone="yes"?>
<Relationships xmlns="http://schemas.openxmlformats.org/package/2006/relationships"><Relationship Id="rId3" Type="http://schemas.openxmlformats.org/officeDocument/2006/relationships/tags" Target="../tags/tag166.xml"/><Relationship Id="rId2" Type="http://schemas.openxmlformats.org/officeDocument/2006/relationships/tags" Target="../tags/tag165.xml"/><Relationship Id="rId1" Type="http://schemas.openxmlformats.org/officeDocument/2006/relationships/tags" Target="../tags/tag164.xml"/><Relationship Id="rId5" Type="http://schemas.openxmlformats.org/officeDocument/2006/relationships/slideMaster" Target="../slideMasters/slideMaster1.xml"/><Relationship Id="rId4" Type="http://schemas.openxmlformats.org/officeDocument/2006/relationships/tags" Target="../tags/tag167.xml"/></Relationships>
</file>

<file path=ppt/slideLayouts/_rels/slideLayout32.xml.rels><?xml version="1.0" encoding="UTF-8" standalone="yes"?>
<Relationships xmlns="http://schemas.openxmlformats.org/package/2006/relationships"><Relationship Id="rId3" Type="http://schemas.openxmlformats.org/officeDocument/2006/relationships/tags" Target="../tags/tag170.xml"/><Relationship Id="rId2" Type="http://schemas.openxmlformats.org/officeDocument/2006/relationships/tags" Target="../tags/tag169.xml"/><Relationship Id="rId1" Type="http://schemas.openxmlformats.org/officeDocument/2006/relationships/tags" Target="../tags/tag168.xml"/><Relationship Id="rId5" Type="http://schemas.openxmlformats.org/officeDocument/2006/relationships/slideMaster" Target="../slideMasters/slideMaster1.xml"/><Relationship Id="rId4" Type="http://schemas.openxmlformats.org/officeDocument/2006/relationships/tags" Target="../tags/tag171.xml"/></Relationships>
</file>

<file path=ppt/slideLayouts/_rels/slideLayout33.xml.rels><?xml version="1.0" encoding="UTF-8" standalone="yes"?>
<Relationships xmlns="http://schemas.openxmlformats.org/package/2006/relationships"><Relationship Id="rId3" Type="http://schemas.openxmlformats.org/officeDocument/2006/relationships/tags" Target="../tags/tag174.xml"/><Relationship Id="rId7" Type="http://schemas.openxmlformats.org/officeDocument/2006/relationships/slideMaster" Target="../slideMasters/slideMaster1.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tags" Target="../tags/tag177.xml"/><Relationship Id="rId5" Type="http://schemas.openxmlformats.org/officeDocument/2006/relationships/tags" Target="../tags/tag176.xml"/><Relationship Id="rId4" Type="http://schemas.openxmlformats.org/officeDocument/2006/relationships/tags" Target="../tags/tag175.xml"/></Relationships>
</file>

<file path=ppt/slideLayouts/_rels/slideLayout34.xml.rels><?xml version="1.0" encoding="UTF-8" standalone="yes"?>
<Relationships xmlns="http://schemas.openxmlformats.org/package/2006/relationships"><Relationship Id="rId8" Type="http://schemas.openxmlformats.org/officeDocument/2006/relationships/tags" Target="../tags/tag185.xml"/><Relationship Id="rId3" Type="http://schemas.openxmlformats.org/officeDocument/2006/relationships/tags" Target="../tags/tag180.xml"/><Relationship Id="rId7" Type="http://schemas.openxmlformats.org/officeDocument/2006/relationships/tags" Target="../tags/tag184.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tags" Target="../tags/tag193.xml"/><Relationship Id="rId3" Type="http://schemas.openxmlformats.org/officeDocument/2006/relationships/tags" Target="../tags/tag188.xml"/><Relationship Id="rId7" Type="http://schemas.openxmlformats.org/officeDocument/2006/relationships/tags" Target="../tags/tag192.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slideMaster" Target="../slideMasters/slideMaster1.xml"/><Relationship Id="rId5" Type="http://schemas.openxmlformats.org/officeDocument/2006/relationships/tags" Target="../tags/tag190.xml"/><Relationship Id="rId10" Type="http://schemas.openxmlformats.org/officeDocument/2006/relationships/tags" Target="../tags/tag195.xml"/><Relationship Id="rId4" Type="http://schemas.openxmlformats.org/officeDocument/2006/relationships/tags" Target="../tags/tag189.xml"/><Relationship Id="rId9" Type="http://schemas.openxmlformats.org/officeDocument/2006/relationships/tags" Target="../tags/tag194.xml"/></Relationships>
</file>

<file path=ppt/slideLayouts/_rels/slideLayout36.xml.rels><?xml version="1.0" encoding="UTF-8" standalone="yes"?>
<Relationships xmlns="http://schemas.openxmlformats.org/package/2006/relationships"><Relationship Id="rId8" Type="http://schemas.openxmlformats.org/officeDocument/2006/relationships/tags" Target="../tags/tag203.xml"/><Relationship Id="rId13" Type="http://schemas.openxmlformats.org/officeDocument/2006/relationships/tags" Target="../tags/tag208.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tags" Target="../tags/tag207.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tags" Target="../tags/tag206.xml"/><Relationship Id="rId5" Type="http://schemas.openxmlformats.org/officeDocument/2006/relationships/tags" Target="../tags/tag200.xml"/><Relationship Id="rId15" Type="http://schemas.openxmlformats.org/officeDocument/2006/relationships/slideMaster" Target="../slideMasters/slideMaster1.xml"/><Relationship Id="rId10" Type="http://schemas.openxmlformats.org/officeDocument/2006/relationships/tags" Target="../tags/tag205.xml"/><Relationship Id="rId4" Type="http://schemas.openxmlformats.org/officeDocument/2006/relationships/tags" Target="../tags/tag199.xml"/><Relationship Id="rId9" Type="http://schemas.openxmlformats.org/officeDocument/2006/relationships/tags" Target="../tags/tag204.xml"/><Relationship Id="rId14" Type="http://schemas.openxmlformats.org/officeDocument/2006/relationships/tags" Target="../tags/tag209.xml"/></Relationships>
</file>

<file path=ppt/slideLayouts/_rels/slideLayout37.xml.rels><?xml version="1.0" encoding="UTF-8" standalone="yes"?>
<Relationships xmlns="http://schemas.openxmlformats.org/package/2006/relationships"><Relationship Id="rId8" Type="http://schemas.openxmlformats.org/officeDocument/2006/relationships/tags" Target="../tags/tag217.xml"/><Relationship Id="rId3" Type="http://schemas.openxmlformats.org/officeDocument/2006/relationships/tags" Target="../tags/tag212.xml"/><Relationship Id="rId7" Type="http://schemas.openxmlformats.org/officeDocument/2006/relationships/tags" Target="../tags/tag216.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tags" Target="../tags/tag215.xml"/><Relationship Id="rId11" Type="http://schemas.openxmlformats.org/officeDocument/2006/relationships/slideMaster" Target="../slideMasters/slideMaster1.xml"/><Relationship Id="rId5" Type="http://schemas.openxmlformats.org/officeDocument/2006/relationships/tags" Target="../tags/tag214.xml"/><Relationship Id="rId10" Type="http://schemas.openxmlformats.org/officeDocument/2006/relationships/tags" Target="../tags/tag219.xml"/><Relationship Id="rId4" Type="http://schemas.openxmlformats.org/officeDocument/2006/relationships/tags" Target="../tags/tag213.xml"/><Relationship Id="rId9" Type="http://schemas.openxmlformats.org/officeDocument/2006/relationships/tags" Target="../tags/tag218.xml"/></Relationships>
</file>

<file path=ppt/slideLayouts/_rels/slideLayout38.xml.rels><?xml version="1.0" encoding="UTF-8" standalone="yes"?>
<Relationships xmlns="http://schemas.openxmlformats.org/package/2006/relationships"><Relationship Id="rId3" Type="http://schemas.openxmlformats.org/officeDocument/2006/relationships/tags" Target="../tags/tag222.xml"/><Relationship Id="rId7" Type="http://schemas.openxmlformats.org/officeDocument/2006/relationships/slideMaster" Target="../slideMasters/slideMaster1.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tags" Target="../tags/tag225.xml"/><Relationship Id="rId5" Type="http://schemas.openxmlformats.org/officeDocument/2006/relationships/tags" Target="../tags/tag224.xml"/><Relationship Id="rId4" Type="http://schemas.openxmlformats.org/officeDocument/2006/relationships/tags" Target="../tags/tag223.xml"/></Relationships>
</file>

<file path=ppt/slideLayouts/_rels/slideLayout39.xml.rels><?xml version="1.0" encoding="UTF-8" standalone="yes"?>
<Relationships xmlns="http://schemas.openxmlformats.org/package/2006/relationships"><Relationship Id="rId3" Type="http://schemas.openxmlformats.org/officeDocument/2006/relationships/tags" Target="../tags/tag228.xml"/><Relationship Id="rId2" Type="http://schemas.openxmlformats.org/officeDocument/2006/relationships/tags" Target="../tags/tag227.xml"/><Relationship Id="rId1" Type="http://schemas.openxmlformats.org/officeDocument/2006/relationships/tags" Target="../tags/tag226.xml"/><Relationship Id="rId5" Type="http://schemas.openxmlformats.org/officeDocument/2006/relationships/slideMaster" Target="../slideMasters/slideMaster1.xml"/><Relationship Id="rId4" Type="http://schemas.openxmlformats.org/officeDocument/2006/relationships/tags" Target="../tags/tag229.xml"/></Relationships>
</file>

<file path=ppt/slideLayouts/_rels/slideLayout40.xml.rels><?xml version="1.0" encoding="UTF-8" standalone="yes"?>
<Relationships xmlns="http://schemas.openxmlformats.org/package/2006/relationships"><Relationship Id="rId3" Type="http://schemas.openxmlformats.org/officeDocument/2006/relationships/tags" Target="../tags/tag232.xml"/><Relationship Id="rId7" Type="http://schemas.openxmlformats.org/officeDocument/2006/relationships/slideMaster" Target="../slideMasters/slideMaster1.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s>
</file>

<file path=ppt/slideLayouts/_rels/slideLayout41.xml.rels><?xml version="1.0" encoding="UTF-8" standalone="yes"?>
<Relationships xmlns="http://schemas.openxmlformats.org/package/2006/relationships"><Relationship Id="rId8" Type="http://schemas.openxmlformats.org/officeDocument/2006/relationships/tags" Target="../tags/tag243.xml"/><Relationship Id="rId13" Type="http://schemas.openxmlformats.org/officeDocument/2006/relationships/tags" Target="../tags/tag248.xml"/><Relationship Id="rId3" Type="http://schemas.openxmlformats.org/officeDocument/2006/relationships/tags" Target="../tags/tag238.xml"/><Relationship Id="rId7" Type="http://schemas.openxmlformats.org/officeDocument/2006/relationships/tags" Target="../tags/tag242.xml"/><Relationship Id="rId12" Type="http://schemas.openxmlformats.org/officeDocument/2006/relationships/tags" Target="../tags/tag247.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11" Type="http://schemas.openxmlformats.org/officeDocument/2006/relationships/tags" Target="../tags/tag246.xml"/><Relationship Id="rId5" Type="http://schemas.openxmlformats.org/officeDocument/2006/relationships/tags" Target="../tags/tag240.xml"/><Relationship Id="rId15" Type="http://schemas.openxmlformats.org/officeDocument/2006/relationships/slideMaster" Target="../slideMasters/slideMaster1.xml"/><Relationship Id="rId10" Type="http://schemas.openxmlformats.org/officeDocument/2006/relationships/tags" Target="../tags/tag245.xml"/><Relationship Id="rId4" Type="http://schemas.openxmlformats.org/officeDocument/2006/relationships/tags" Target="../tags/tag239.xml"/><Relationship Id="rId9" Type="http://schemas.openxmlformats.org/officeDocument/2006/relationships/tags" Target="../tags/tag244.xml"/><Relationship Id="rId14" Type="http://schemas.openxmlformats.org/officeDocument/2006/relationships/tags" Target="../tags/tag249.xml"/></Relationships>
</file>

<file path=ppt/slideLayouts/_rels/slideLayout42.xml.rels><?xml version="1.0" encoding="UTF-8" standalone="yes"?>
<Relationships xmlns="http://schemas.openxmlformats.org/package/2006/relationships"><Relationship Id="rId8" Type="http://schemas.openxmlformats.org/officeDocument/2006/relationships/tags" Target="../tags/tag257.xml"/><Relationship Id="rId13" Type="http://schemas.openxmlformats.org/officeDocument/2006/relationships/tags" Target="../tags/tag262.xml"/><Relationship Id="rId3" Type="http://schemas.openxmlformats.org/officeDocument/2006/relationships/tags" Target="../tags/tag252.xml"/><Relationship Id="rId7" Type="http://schemas.openxmlformats.org/officeDocument/2006/relationships/tags" Target="../tags/tag256.xml"/><Relationship Id="rId12" Type="http://schemas.openxmlformats.org/officeDocument/2006/relationships/tags" Target="../tags/tag261.xml"/><Relationship Id="rId17" Type="http://schemas.openxmlformats.org/officeDocument/2006/relationships/image" Target="../media/image18.svg"/><Relationship Id="rId2" Type="http://schemas.openxmlformats.org/officeDocument/2006/relationships/tags" Target="../tags/tag251.xml"/><Relationship Id="rId16" Type="http://schemas.openxmlformats.org/officeDocument/2006/relationships/image" Target="../media/image17.png"/><Relationship Id="rId1" Type="http://schemas.openxmlformats.org/officeDocument/2006/relationships/tags" Target="../tags/tag250.xml"/><Relationship Id="rId6" Type="http://schemas.openxmlformats.org/officeDocument/2006/relationships/tags" Target="../tags/tag255.xml"/><Relationship Id="rId11" Type="http://schemas.openxmlformats.org/officeDocument/2006/relationships/tags" Target="../tags/tag260.xml"/><Relationship Id="rId5" Type="http://schemas.openxmlformats.org/officeDocument/2006/relationships/tags" Target="../tags/tag254.xml"/><Relationship Id="rId15" Type="http://schemas.openxmlformats.org/officeDocument/2006/relationships/slideMaster" Target="../slideMasters/slideMaster1.xml"/><Relationship Id="rId10" Type="http://schemas.openxmlformats.org/officeDocument/2006/relationships/tags" Target="../tags/tag259.xml"/><Relationship Id="rId4" Type="http://schemas.openxmlformats.org/officeDocument/2006/relationships/tags" Target="../tags/tag253.xml"/><Relationship Id="rId9" Type="http://schemas.openxmlformats.org/officeDocument/2006/relationships/tags" Target="../tags/tag258.xml"/><Relationship Id="rId14" Type="http://schemas.openxmlformats.org/officeDocument/2006/relationships/tags" Target="../tags/tag263.xml"/></Relationships>
</file>

<file path=ppt/slideLayouts/_rels/slideLayout43.xml.rels><?xml version="1.0" encoding="UTF-8" standalone="yes"?>
<Relationships xmlns="http://schemas.openxmlformats.org/package/2006/relationships"><Relationship Id="rId3" Type="http://schemas.openxmlformats.org/officeDocument/2006/relationships/tags" Target="../tags/tag266.xml"/><Relationship Id="rId2" Type="http://schemas.openxmlformats.org/officeDocument/2006/relationships/tags" Target="../tags/tag265.xml"/><Relationship Id="rId1" Type="http://schemas.openxmlformats.org/officeDocument/2006/relationships/tags" Target="../tags/tag264.xml"/><Relationship Id="rId5" Type="http://schemas.openxmlformats.org/officeDocument/2006/relationships/slideMaster" Target="../slideMasters/slideMaster1.xml"/><Relationship Id="rId4" Type="http://schemas.openxmlformats.org/officeDocument/2006/relationships/tags" Target="../tags/tag267.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tags" Target="../tags/tag270.xml"/><Relationship Id="rId7" Type="http://schemas.openxmlformats.org/officeDocument/2006/relationships/image" Target="../media/image7.png"/><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slideMaster" Target="../slideMasters/slideMaster1.xml"/><Relationship Id="rId5" Type="http://schemas.openxmlformats.org/officeDocument/2006/relationships/tags" Target="../tags/tag272.xml"/><Relationship Id="rId4" Type="http://schemas.openxmlformats.org/officeDocument/2006/relationships/tags" Target="../tags/tag271.xml"/></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75.xml"/><Relationship Id="rId7" Type="http://schemas.openxmlformats.org/officeDocument/2006/relationships/slideMaster" Target="../slideMasters/slideMaster1.xml"/><Relationship Id="rId2" Type="http://schemas.openxmlformats.org/officeDocument/2006/relationships/tags" Target="../tags/tag274.xml"/><Relationship Id="rId1" Type="http://schemas.openxmlformats.org/officeDocument/2006/relationships/tags" Target="../tags/tag273.xml"/><Relationship Id="rId6" Type="http://schemas.openxmlformats.org/officeDocument/2006/relationships/tags" Target="../tags/tag278.xml"/><Relationship Id="rId5" Type="http://schemas.openxmlformats.org/officeDocument/2006/relationships/tags" Target="../tags/tag277.xml"/><Relationship Id="rId4" Type="http://schemas.openxmlformats.org/officeDocument/2006/relationships/tags" Target="../tags/tag276.xml"/><Relationship Id="rId9" Type="http://schemas.openxmlformats.org/officeDocument/2006/relationships/image" Target="../media/image8.svg"/></Relationships>
</file>

<file path=ppt/slideLayouts/_rels/slideLayout46.xml.rels><?xml version="1.0" encoding="UTF-8" standalone="yes"?>
<Relationships xmlns="http://schemas.openxmlformats.org/package/2006/relationships"><Relationship Id="rId8" Type="http://schemas.openxmlformats.org/officeDocument/2006/relationships/tags" Target="../tags/tag286.xml"/><Relationship Id="rId13" Type="http://schemas.openxmlformats.org/officeDocument/2006/relationships/image" Target="../media/image8.svg"/><Relationship Id="rId3" Type="http://schemas.openxmlformats.org/officeDocument/2006/relationships/tags" Target="../tags/tag281.xml"/><Relationship Id="rId7" Type="http://schemas.openxmlformats.org/officeDocument/2006/relationships/tags" Target="../tags/tag285.xml"/><Relationship Id="rId12" Type="http://schemas.openxmlformats.org/officeDocument/2006/relationships/image" Target="../media/image7.png"/><Relationship Id="rId2" Type="http://schemas.openxmlformats.org/officeDocument/2006/relationships/tags" Target="../tags/tag280.xml"/><Relationship Id="rId1" Type="http://schemas.openxmlformats.org/officeDocument/2006/relationships/tags" Target="../tags/tag279.xml"/><Relationship Id="rId6" Type="http://schemas.openxmlformats.org/officeDocument/2006/relationships/tags" Target="../tags/tag284.xml"/><Relationship Id="rId11" Type="http://schemas.openxmlformats.org/officeDocument/2006/relationships/slideMaster" Target="../slideMasters/slideMaster1.xml"/><Relationship Id="rId5" Type="http://schemas.openxmlformats.org/officeDocument/2006/relationships/tags" Target="../tags/tag283.xml"/><Relationship Id="rId10" Type="http://schemas.openxmlformats.org/officeDocument/2006/relationships/tags" Target="../tags/tag288.xml"/><Relationship Id="rId4" Type="http://schemas.openxmlformats.org/officeDocument/2006/relationships/tags" Target="../tags/tag282.xml"/><Relationship Id="rId9" Type="http://schemas.openxmlformats.org/officeDocument/2006/relationships/tags" Target="../tags/tag287.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9.xml"/></Relationships>
</file>

<file path=ppt/slideLayouts/_rels/slideLayout48.xml.rels><?xml version="1.0" encoding="UTF-8" standalone="yes"?>
<Relationships xmlns="http://schemas.openxmlformats.org/package/2006/relationships"><Relationship Id="rId3" Type="http://schemas.openxmlformats.org/officeDocument/2006/relationships/tags" Target="../tags/tag292.xml"/><Relationship Id="rId2" Type="http://schemas.openxmlformats.org/officeDocument/2006/relationships/tags" Target="../tags/tag291.xml"/><Relationship Id="rId1" Type="http://schemas.openxmlformats.org/officeDocument/2006/relationships/tags" Target="../tags/tag290.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95.xml"/><Relationship Id="rId7" Type="http://schemas.openxmlformats.org/officeDocument/2006/relationships/image" Target="../media/image10.svg"/><Relationship Id="rId2" Type="http://schemas.openxmlformats.org/officeDocument/2006/relationships/tags" Target="../tags/tag294.xml"/><Relationship Id="rId1" Type="http://schemas.openxmlformats.org/officeDocument/2006/relationships/tags" Target="../tags/tag293.xml"/><Relationship Id="rId6" Type="http://schemas.openxmlformats.org/officeDocument/2006/relationships/image" Target="../media/image9.png"/><Relationship Id="rId5" Type="http://schemas.openxmlformats.org/officeDocument/2006/relationships/slideMaster" Target="../slideMasters/slideMaster1.xml"/><Relationship Id="rId4" Type="http://schemas.openxmlformats.org/officeDocument/2006/relationships/tags" Target="../tags/tag296.xml"/><Relationship Id="rId9" Type="http://schemas.openxmlformats.org/officeDocument/2006/relationships/image" Target="../media/image8.svg"/></Relationships>
</file>

<file path=ppt/slideLayouts/_rels/slideLayout50.xml.rels><?xml version="1.0" encoding="UTF-8" standalone="yes"?>
<Relationships xmlns="http://schemas.openxmlformats.org/package/2006/relationships"><Relationship Id="rId3" Type="http://schemas.openxmlformats.org/officeDocument/2006/relationships/tags" Target="../tags/tag299.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302.xml"/><Relationship Id="rId7" Type="http://schemas.openxmlformats.org/officeDocument/2006/relationships/image" Target="../media/image8.svg"/><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image" Target="../media/image7.png"/><Relationship Id="rId5" Type="http://schemas.openxmlformats.org/officeDocument/2006/relationships/slideMaster" Target="../slideMasters/slideMaster1.xml"/><Relationship Id="rId4" Type="http://schemas.openxmlformats.org/officeDocument/2006/relationships/tags" Target="../tags/tag303.xml"/></Relationships>
</file>

<file path=ppt/slideLayouts/_rels/slideLayout52.xml.rels><?xml version="1.0" encoding="UTF-8" standalone="yes"?>
<Relationships xmlns="http://schemas.openxmlformats.org/package/2006/relationships"><Relationship Id="rId3" Type="http://schemas.openxmlformats.org/officeDocument/2006/relationships/tags" Target="../tags/tag306.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tags" Target="../tags/tag309.xml"/><Relationship Id="rId7" Type="http://schemas.openxmlformats.org/officeDocument/2006/relationships/image" Target="../media/image7.png"/><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Master" Target="../slideMasters/slideMaster1.xml"/><Relationship Id="rId5" Type="http://schemas.openxmlformats.org/officeDocument/2006/relationships/tags" Target="../tags/tag311.xml"/><Relationship Id="rId10" Type="http://schemas.openxmlformats.org/officeDocument/2006/relationships/image" Target="../media/image10.svg"/><Relationship Id="rId4" Type="http://schemas.openxmlformats.org/officeDocument/2006/relationships/tags" Target="../tags/tag310.xml"/><Relationship Id="rId9" Type="http://schemas.openxmlformats.org/officeDocument/2006/relationships/image" Target="../media/image9.png"/></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12.xml"/></Relationships>
</file>

<file path=ppt/slideLayouts/_rels/slideLayout55.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15.xml"/><Relationship Id="rId7" Type="http://schemas.openxmlformats.org/officeDocument/2006/relationships/tags" Target="../tags/tag319.xml"/><Relationship Id="rId2" Type="http://schemas.openxmlformats.org/officeDocument/2006/relationships/tags" Target="../tags/tag314.xml"/><Relationship Id="rId1" Type="http://schemas.openxmlformats.org/officeDocument/2006/relationships/tags" Target="../tags/tag313.xml"/><Relationship Id="rId6" Type="http://schemas.openxmlformats.org/officeDocument/2006/relationships/tags" Target="../tags/tag318.xml"/><Relationship Id="rId5" Type="http://schemas.openxmlformats.org/officeDocument/2006/relationships/tags" Target="../tags/tag317.xml"/><Relationship Id="rId4" Type="http://schemas.openxmlformats.org/officeDocument/2006/relationships/tags" Target="../tags/tag316.xml"/></Relationships>
</file>

<file path=ppt/slideLayouts/_rels/slideLayout56.xml.rels><?xml version="1.0" encoding="UTF-8" standalone="yes"?>
<Relationships xmlns="http://schemas.openxmlformats.org/package/2006/relationships"><Relationship Id="rId8" Type="http://schemas.openxmlformats.org/officeDocument/2006/relationships/tags" Target="../tags/tag327.xml"/><Relationship Id="rId3" Type="http://schemas.openxmlformats.org/officeDocument/2006/relationships/tags" Target="../tags/tag322.xml"/><Relationship Id="rId7" Type="http://schemas.openxmlformats.org/officeDocument/2006/relationships/tags" Target="../tags/tag326.xml"/><Relationship Id="rId2" Type="http://schemas.openxmlformats.org/officeDocument/2006/relationships/tags" Target="../tags/tag321.xml"/><Relationship Id="rId1" Type="http://schemas.openxmlformats.org/officeDocument/2006/relationships/tags" Target="../tags/tag320.xml"/><Relationship Id="rId6" Type="http://schemas.openxmlformats.org/officeDocument/2006/relationships/tags" Target="../tags/tag325.xml"/><Relationship Id="rId11" Type="http://schemas.openxmlformats.org/officeDocument/2006/relationships/slideMaster" Target="../slideMasters/slideMaster1.xml"/><Relationship Id="rId5" Type="http://schemas.openxmlformats.org/officeDocument/2006/relationships/tags" Target="../tags/tag324.xml"/><Relationship Id="rId10" Type="http://schemas.openxmlformats.org/officeDocument/2006/relationships/tags" Target="../tags/tag329.xml"/><Relationship Id="rId4" Type="http://schemas.openxmlformats.org/officeDocument/2006/relationships/tags" Target="../tags/tag323.xml"/><Relationship Id="rId9" Type="http://schemas.openxmlformats.org/officeDocument/2006/relationships/tags" Target="../tags/tag328.xml"/></Relationships>
</file>

<file path=ppt/slideLayouts/_rels/slideLayout57.xml.rels><?xml version="1.0" encoding="UTF-8" standalone="yes"?>
<Relationships xmlns="http://schemas.openxmlformats.org/package/2006/relationships"><Relationship Id="rId8" Type="http://schemas.openxmlformats.org/officeDocument/2006/relationships/tags" Target="../tags/tag337.xml"/><Relationship Id="rId3" Type="http://schemas.openxmlformats.org/officeDocument/2006/relationships/tags" Target="../tags/tag332.xml"/><Relationship Id="rId7" Type="http://schemas.openxmlformats.org/officeDocument/2006/relationships/tags" Target="../tags/tag336.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tags" Target="../tags/tag335.xml"/><Relationship Id="rId5" Type="http://schemas.openxmlformats.org/officeDocument/2006/relationships/tags" Target="../tags/tag334.xml"/><Relationship Id="rId4" Type="http://schemas.openxmlformats.org/officeDocument/2006/relationships/tags" Target="../tags/tag333.xml"/><Relationship Id="rId9"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8" Type="http://schemas.openxmlformats.org/officeDocument/2006/relationships/tags" Target="../tags/tag345.xml"/><Relationship Id="rId3" Type="http://schemas.openxmlformats.org/officeDocument/2006/relationships/tags" Target="../tags/tag340.xml"/><Relationship Id="rId7" Type="http://schemas.openxmlformats.org/officeDocument/2006/relationships/tags" Target="../tags/tag344.xml"/><Relationship Id="rId2" Type="http://schemas.openxmlformats.org/officeDocument/2006/relationships/tags" Target="../tags/tag339.xml"/><Relationship Id="rId1" Type="http://schemas.openxmlformats.org/officeDocument/2006/relationships/tags" Target="../tags/tag338.xml"/><Relationship Id="rId6" Type="http://schemas.openxmlformats.org/officeDocument/2006/relationships/tags" Target="../tags/tag343.xml"/><Relationship Id="rId11" Type="http://schemas.openxmlformats.org/officeDocument/2006/relationships/slideMaster" Target="../slideMasters/slideMaster1.xml"/><Relationship Id="rId5" Type="http://schemas.openxmlformats.org/officeDocument/2006/relationships/tags" Target="../tags/tag342.xml"/><Relationship Id="rId10" Type="http://schemas.openxmlformats.org/officeDocument/2006/relationships/tags" Target="../tags/tag347.xml"/><Relationship Id="rId4" Type="http://schemas.openxmlformats.org/officeDocument/2006/relationships/tags" Target="../tags/tag341.xml"/><Relationship Id="rId9" Type="http://schemas.openxmlformats.org/officeDocument/2006/relationships/tags" Target="../tags/tag346.xml"/></Relationships>
</file>

<file path=ppt/slideLayouts/_rels/slideLayout59.xml.rels><?xml version="1.0" encoding="UTF-8" standalone="yes"?>
<Relationships xmlns="http://schemas.openxmlformats.org/package/2006/relationships"><Relationship Id="rId8" Type="http://schemas.openxmlformats.org/officeDocument/2006/relationships/tags" Target="../tags/tag355.xml"/><Relationship Id="rId13" Type="http://schemas.openxmlformats.org/officeDocument/2006/relationships/slideMaster" Target="../slideMasters/slideMaster1.xml"/><Relationship Id="rId3" Type="http://schemas.openxmlformats.org/officeDocument/2006/relationships/tags" Target="../tags/tag350.xml"/><Relationship Id="rId7" Type="http://schemas.openxmlformats.org/officeDocument/2006/relationships/tags" Target="../tags/tag354.xml"/><Relationship Id="rId12" Type="http://schemas.openxmlformats.org/officeDocument/2006/relationships/tags" Target="../tags/tag359.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tags" Target="../tags/tag353.xml"/><Relationship Id="rId11" Type="http://schemas.openxmlformats.org/officeDocument/2006/relationships/tags" Target="../tags/tag358.xml"/><Relationship Id="rId5" Type="http://schemas.openxmlformats.org/officeDocument/2006/relationships/tags" Target="../tags/tag352.xml"/><Relationship Id="rId10" Type="http://schemas.openxmlformats.org/officeDocument/2006/relationships/tags" Target="../tags/tag357.xml"/><Relationship Id="rId4" Type="http://schemas.openxmlformats.org/officeDocument/2006/relationships/tags" Target="../tags/tag351.xml"/><Relationship Id="rId9" Type="http://schemas.openxmlformats.org/officeDocument/2006/relationships/tags" Target="../tags/tag356.xml"/></Relationships>
</file>

<file path=ppt/slideLayouts/_rels/slideLayout60.xml.rels><?xml version="1.0" encoding="UTF-8" standalone="yes"?>
<Relationships xmlns="http://schemas.openxmlformats.org/package/2006/relationships"><Relationship Id="rId3" Type="http://schemas.openxmlformats.org/officeDocument/2006/relationships/tags" Target="../tags/tag362.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slideMaster" Target="../slideMasters/slideMaster1.xml"/><Relationship Id="rId5" Type="http://schemas.openxmlformats.org/officeDocument/2006/relationships/tags" Target="../tags/tag364.xml"/><Relationship Id="rId4" Type="http://schemas.openxmlformats.org/officeDocument/2006/relationships/tags" Target="../tags/tag363.xml"/></Relationships>
</file>

<file path=ppt/slideLayouts/_rels/slideLayout61.xml.rels><?xml version="1.0" encoding="UTF-8" standalone="yes"?>
<Relationships xmlns="http://schemas.openxmlformats.org/package/2006/relationships"><Relationship Id="rId8" Type="http://schemas.openxmlformats.org/officeDocument/2006/relationships/tags" Target="../tags/tag372.xml"/><Relationship Id="rId13" Type="http://schemas.openxmlformats.org/officeDocument/2006/relationships/tags" Target="../tags/tag377.xml"/><Relationship Id="rId3" Type="http://schemas.openxmlformats.org/officeDocument/2006/relationships/tags" Target="../tags/tag367.xml"/><Relationship Id="rId7" Type="http://schemas.openxmlformats.org/officeDocument/2006/relationships/tags" Target="../tags/tag371.xml"/><Relationship Id="rId12" Type="http://schemas.openxmlformats.org/officeDocument/2006/relationships/tags" Target="../tags/tag376.xml"/><Relationship Id="rId2" Type="http://schemas.openxmlformats.org/officeDocument/2006/relationships/tags" Target="../tags/tag366.xml"/><Relationship Id="rId1" Type="http://schemas.openxmlformats.org/officeDocument/2006/relationships/tags" Target="../tags/tag365.xml"/><Relationship Id="rId6" Type="http://schemas.openxmlformats.org/officeDocument/2006/relationships/tags" Target="../tags/tag370.xml"/><Relationship Id="rId11" Type="http://schemas.openxmlformats.org/officeDocument/2006/relationships/tags" Target="../tags/tag375.xml"/><Relationship Id="rId5" Type="http://schemas.openxmlformats.org/officeDocument/2006/relationships/tags" Target="../tags/tag369.xml"/><Relationship Id="rId15" Type="http://schemas.openxmlformats.org/officeDocument/2006/relationships/slideMaster" Target="../slideMasters/slideMaster1.xml"/><Relationship Id="rId10" Type="http://schemas.openxmlformats.org/officeDocument/2006/relationships/tags" Target="../tags/tag374.xml"/><Relationship Id="rId4" Type="http://schemas.openxmlformats.org/officeDocument/2006/relationships/tags" Target="../tags/tag368.xml"/><Relationship Id="rId9" Type="http://schemas.openxmlformats.org/officeDocument/2006/relationships/tags" Target="../tags/tag373.xml"/><Relationship Id="rId14" Type="http://schemas.openxmlformats.org/officeDocument/2006/relationships/tags" Target="../tags/tag378.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7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layouts">
    <p:bg>
      <p:bgPr>
        <a:solidFill>
          <a:schemeClr val="tx1"/>
        </a:solidFill>
        <a:effectLst/>
      </p:bgPr>
    </p:bg>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A35A8E3C-6284-F94D-F36B-F0E728D19CC8}"/>
              </a:ext>
            </a:extLst>
          </p:cNvPr>
          <p:cNvSpPr txBox="1"/>
          <p:nvPr userDrawn="1">
            <p:custDataLst>
              <p:tags r:id="rId1"/>
            </p:custDataLst>
          </p:nvPr>
        </p:nvSpPr>
        <p:spPr>
          <a:xfrm>
            <a:off x="1345223" y="1212121"/>
            <a:ext cx="9501554" cy="4433758"/>
          </a:xfrm>
          <a:prstGeom prst="rect">
            <a:avLst/>
          </a:prstGeom>
          <a:noFill/>
        </p:spPr>
        <p:txBody>
          <a:bodyPr wrap="square" lIns="0" tIns="0" rIns="0" bIns="0" rtlCol="0" anchor="ctr">
            <a:noAutofit/>
          </a:bodyPr>
          <a:lstStyle/>
          <a:p>
            <a:pPr algn="ctr"/>
            <a:r>
              <a:rPr lang="en-US" sz="10000" dirty="0">
                <a:solidFill>
                  <a:schemeClr val="bg1"/>
                </a:solidFill>
              </a:rPr>
              <a:t>Title-Layouts</a:t>
            </a:r>
          </a:p>
        </p:txBody>
      </p:sp>
    </p:spTree>
    <p:extLst>
      <p:ext uri="{BB962C8B-B14F-4D97-AF65-F5344CB8AC3E}">
        <p14:creationId xmlns:p14="http://schemas.microsoft.com/office/powerpoint/2010/main" val="1787292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1">
    <p:bg>
      <p:bgPr>
        <a:solidFill>
          <a:schemeClr val="bg1"/>
        </a:solidFill>
        <a:effectLst/>
      </p:bgPr>
    </p:bg>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160CEA03-4608-A479-2482-74E161B19332}"/>
              </a:ext>
            </a:extLst>
          </p:cNvPr>
          <p:cNvSpPr>
            <a:spLocks noGrp="1"/>
          </p:cNvSpPr>
          <p:nvPr>
            <p:ph type="pic" sz="quarter" idx="10" hasCustomPrompt="1"/>
            <p:custDataLst>
              <p:tags r:id="rId1"/>
            </p:custDataLst>
          </p:nvPr>
        </p:nvSpPr>
        <p:spPr>
          <a:xfrm>
            <a:off x="0" y="0"/>
            <a:ext cx="12192000" cy="6858000"/>
          </a:xfrm>
          <a:pattFill prst="wdUpDiag">
            <a:fgClr>
              <a:schemeClr val="bg2">
                <a:lumMod val="20000"/>
                <a:lumOff val="80000"/>
              </a:schemeClr>
            </a:fgClr>
            <a:bgClr>
              <a:schemeClr val="bg2"/>
            </a:bgClr>
          </a:pattFill>
        </p:spPr>
        <p:txBody>
          <a:bodyPr lIns="108000" tIns="108000" rIns="108000" bIns="108000"/>
          <a:lstStyle>
            <a:lvl1pPr>
              <a:defRPr/>
            </a:lvl1pPr>
          </a:lstStyle>
          <a:p>
            <a:r>
              <a:rPr lang="en-US" dirty="0"/>
              <a:t>Image</a:t>
            </a:r>
          </a:p>
        </p:txBody>
      </p:sp>
      <p:sp>
        <p:nvSpPr>
          <p:cNvPr id="24" name="SmartArt-Platzhalter 23">
            <a:extLst>
              <a:ext uri="{FF2B5EF4-FFF2-40B4-BE49-F238E27FC236}">
                <a16:creationId xmlns:a16="http://schemas.microsoft.com/office/drawing/2014/main" id="{B1F8A54A-3AAF-7629-6C75-9C97AC9289E1}"/>
              </a:ext>
            </a:extLst>
          </p:cNvPr>
          <p:cNvSpPr>
            <a:spLocks noGrp="1"/>
          </p:cNvSpPr>
          <p:nvPr>
            <p:ph type="dgm" sz="quarter" idx="12"/>
            <p:custDataLst>
              <p:tags r:id="rId2"/>
            </p:custDataLst>
          </p:nvPr>
        </p:nvSpPr>
        <p:spPr>
          <a:xfrm>
            <a:off x="4855686" y="0"/>
            <a:ext cx="7336313" cy="6858000"/>
          </a:xfrm>
          <a:blipFill>
            <a:blip r:embed="rId7">
              <a:extLst>
                <a:ext uri="{96DAC541-7B7A-43D3-8B79-37D633B846F1}">
                  <asvg:svgBlip xmlns:asvg="http://schemas.microsoft.com/office/drawing/2016/SVG/main" r:embed="rId8"/>
                </a:ext>
              </a:extLst>
            </a:blip>
            <a:stretch>
              <a:fillRect/>
            </a:stretch>
          </a:blipFill>
        </p:spPr>
        <p:txBody>
          <a:bodyPr/>
          <a:lstStyle>
            <a:lvl1pPr>
              <a:defRPr sz="100">
                <a:noFill/>
              </a:defRPr>
            </a:lvl1pPr>
          </a:lstStyle>
          <a:p>
            <a:r>
              <a:rPr lang="en-US"/>
              <a:t>Click icon to add SmartArt graphic</a:t>
            </a:r>
          </a:p>
        </p:txBody>
      </p:sp>
      <p:sp>
        <p:nvSpPr>
          <p:cNvPr id="9" name="SmartArt-Platzhalter 8">
            <a:extLst>
              <a:ext uri="{FF2B5EF4-FFF2-40B4-BE49-F238E27FC236}">
                <a16:creationId xmlns:a16="http://schemas.microsoft.com/office/drawing/2014/main" id="{7A91E836-63FC-F5D3-CC34-FBEA15DD20AF}"/>
              </a:ext>
            </a:extLst>
          </p:cNvPr>
          <p:cNvSpPr>
            <a:spLocks noGrp="1"/>
          </p:cNvSpPr>
          <p:nvPr>
            <p:ph type="dgm" sz="quarter" idx="11"/>
            <p:custDataLst>
              <p:tags r:id="rId3"/>
            </p:custDataLst>
          </p:nvPr>
        </p:nvSpPr>
        <p:spPr>
          <a:xfrm>
            <a:off x="9340133" y="5955178"/>
            <a:ext cx="2358154" cy="324972"/>
          </a:xfrm>
          <a:blipFill>
            <a:blip r:embed="rId9">
              <a:extLst>
                <a:ext uri="{96DAC541-7B7A-43D3-8B79-37D633B846F1}">
                  <asvg:svgBlip xmlns:asvg="http://schemas.microsoft.com/office/drawing/2016/SVG/main" r:embed="rId10"/>
                </a:ext>
              </a:extLst>
            </a:blip>
            <a:stretch>
              <a:fillRect/>
            </a:stretch>
          </a:blipFill>
        </p:spPr>
        <p:txBody>
          <a:bodyPr/>
          <a:lstStyle>
            <a:lvl1pPr>
              <a:defRPr>
                <a:noFill/>
              </a:defRPr>
            </a:lvl1pPr>
          </a:lstStyle>
          <a:p>
            <a:r>
              <a:rPr lang="en-US"/>
              <a:t>Click icon to add SmartArt graphic</a:t>
            </a:r>
          </a:p>
        </p:txBody>
      </p:sp>
      <p:sp>
        <p:nvSpPr>
          <p:cNvPr id="2" name="Titel 1">
            <a:extLst>
              <a:ext uri="{FF2B5EF4-FFF2-40B4-BE49-F238E27FC236}">
                <a16:creationId xmlns:a16="http://schemas.microsoft.com/office/drawing/2014/main" id="{7FF08D33-E839-AD8F-F985-8B7048E3C032}"/>
              </a:ext>
            </a:extLst>
          </p:cNvPr>
          <p:cNvSpPr>
            <a:spLocks noGrp="1"/>
          </p:cNvSpPr>
          <p:nvPr>
            <p:ph type="ctrTitle" hasCustomPrompt="1"/>
            <p:custDataLst>
              <p:tags r:id="rId4"/>
            </p:custDataLst>
          </p:nvPr>
        </p:nvSpPr>
        <p:spPr>
          <a:xfrm>
            <a:off x="961293" y="1377631"/>
            <a:ext cx="6213230" cy="2261456"/>
          </a:xfrm>
        </p:spPr>
        <p:txBody>
          <a:bodyPr anchor="b"/>
          <a:lstStyle>
            <a:lvl1pPr algn="l">
              <a:defRPr sz="5000">
                <a:solidFill>
                  <a:schemeClr val="bg1"/>
                </a:solidFill>
              </a:defRPr>
            </a:lvl1pPr>
          </a:lstStyle>
          <a:p>
            <a:r>
              <a:rPr lang="en-US"/>
              <a:t>Here is the title of the presentation</a:t>
            </a:r>
            <a:endParaRPr lang="en-US" dirty="0"/>
          </a:p>
        </p:txBody>
      </p:sp>
      <p:sp>
        <p:nvSpPr>
          <p:cNvPr id="3" name="Untertitel 2">
            <a:extLst>
              <a:ext uri="{FF2B5EF4-FFF2-40B4-BE49-F238E27FC236}">
                <a16:creationId xmlns:a16="http://schemas.microsoft.com/office/drawing/2014/main" id="{F080B15F-A4E5-AA89-0D2B-0EE5E024140B}"/>
              </a:ext>
            </a:extLst>
          </p:cNvPr>
          <p:cNvSpPr>
            <a:spLocks noGrp="1"/>
          </p:cNvSpPr>
          <p:nvPr>
            <p:ph type="subTitle" idx="1" hasCustomPrompt="1"/>
            <p:custDataLst>
              <p:tags r:id="rId5"/>
            </p:custDataLst>
          </p:nvPr>
        </p:nvSpPr>
        <p:spPr>
          <a:xfrm>
            <a:off x="961293" y="3873626"/>
            <a:ext cx="6213230" cy="1047304"/>
          </a:xfrm>
        </p:spPr>
        <p:txBody>
          <a:bodyPr/>
          <a:lstStyle>
            <a:lvl1pPr marL="0" indent="0" algn="l">
              <a:spcBef>
                <a:spcPts val="0"/>
              </a:spcBef>
              <a:buNone/>
              <a:defRPr sz="2200" b="0">
                <a:solidFill>
                  <a:schemeClr val="bg1"/>
                </a:solidFill>
              </a:defRPr>
            </a:lvl1pPr>
            <a:lvl2pPr marL="0" indent="0" algn="l">
              <a:spcBef>
                <a:spcPts val="0"/>
              </a:spcBef>
              <a:buNone/>
              <a:defRPr sz="2200" b="0">
                <a:solidFill>
                  <a:schemeClr val="bg1"/>
                </a:solidFill>
              </a:defRPr>
            </a:lvl2pPr>
            <a:lvl3pPr marL="0" indent="0" algn="l">
              <a:spcBef>
                <a:spcPts val="0"/>
              </a:spcBef>
              <a:buNone/>
              <a:defRPr sz="2200" b="0">
                <a:solidFill>
                  <a:schemeClr val="bg1"/>
                </a:solidFill>
              </a:defRPr>
            </a:lvl3pPr>
            <a:lvl4pPr marL="0" indent="0" algn="l">
              <a:spcBef>
                <a:spcPts val="0"/>
              </a:spcBef>
              <a:buNone/>
              <a:defRPr sz="2200" b="0">
                <a:solidFill>
                  <a:schemeClr val="bg1"/>
                </a:solidFill>
              </a:defRPr>
            </a:lvl4pPr>
            <a:lvl5pPr marL="0" indent="0" algn="l">
              <a:spcBef>
                <a:spcPts val="0"/>
              </a:spcBef>
              <a:buNone/>
              <a:defRPr sz="2200" b="0">
                <a:solidFill>
                  <a:schemeClr val="bg1"/>
                </a:solidFill>
              </a:defRPr>
            </a:lvl5pPr>
            <a:lvl6pPr marL="0" indent="0" algn="l">
              <a:spcBef>
                <a:spcPts val="0"/>
              </a:spcBef>
              <a:buNone/>
              <a:defRPr sz="2200" b="0">
                <a:solidFill>
                  <a:schemeClr val="bg1"/>
                </a:solidFill>
              </a:defRPr>
            </a:lvl6pPr>
            <a:lvl7pPr marL="0" indent="0" algn="l">
              <a:spcBef>
                <a:spcPts val="0"/>
              </a:spcBef>
              <a:buNone/>
              <a:defRPr sz="2200" b="0">
                <a:solidFill>
                  <a:schemeClr val="bg1"/>
                </a:solidFill>
              </a:defRPr>
            </a:lvl7pPr>
            <a:lvl8pPr marL="0" indent="0" algn="l">
              <a:spcBef>
                <a:spcPts val="0"/>
              </a:spcBef>
              <a:buNone/>
              <a:defRPr sz="2200" b="0">
                <a:solidFill>
                  <a:schemeClr val="bg1"/>
                </a:solidFill>
              </a:defRPr>
            </a:lvl8pPr>
            <a:lvl9pPr marL="0" indent="0" algn="l">
              <a:spcBef>
                <a:spcPts val="0"/>
              </a:spcBef>
              <a:buNone/>
              <a:defRPr sz="2200" b="0">
                <a:solidFill>
                  <a:schemeClr val="bg1"/>
                </a:solidFill>
              </a:defRPr>
            </a:lvl9pPr>
          </a:lstStyle>
          <a:p>
            <a:r>
              <a:rPr lang="en-US"/>
              <a:t>Here is a subline</a:t>
            </a:r>
            <a:endParaRPr lang="en-US" dirty="0"/>
          </a:p>
        </p:txBody>
      </p:sp>
    </p:spTree>
    <p:extLst>
      <p:ext uri="{BB962C8B-B14F-4D97-AF65-F5344CB8AC3E}">
        <p14:creationId xmlns:p14="http://schemas.microsoft.com/office/powerpoint/2010/main" val="1344747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2 white Logo">
    <p:bg>
      <p:bgPr>
        <a:solidFill>
          <a:schemeClr val="bg1"/>
        </a:solidFill>
        <a:effectLst/>
      </p:bgPr>
    </p:bg>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160CEA03-4608-A479-2482-74E161B19332}"/>
              </a:ext>
            </a:extLst>
          </p:cNvPr>
          <p:cNvSpPr>
            <a:spLocks noGrp="1"/>
          </p:cNvSpPr>
          <p:nvPr>
            <p:ph type="pic" sz="quarter" idx="10" hasCustomPrompt="1"/>
            <p:custDataLst>
              <p:tags r:id="rId1"/>
            </p:custDataLst>
          </p:nvPr>
        </p:nvSpPr>
        <p:spPr>
          <a:xfrm>
            <a:off x="0" y="0"/>
            <a:ext cx="12192000" cy="6858000"/>
          </a:xfrm>
          <a:pattFill prst="wdUpDiag">
            <a:fgClr>
              <a:schemeClr val="bg2">
                <a:lumMod val="20000"/>
                <a:lumOff val="80000"/>
              </a:schemeClr>
            </a:fgClr>
            <a:bgClr>
              <a:schemeClr val="bg2"/>
            </a:bgClr>
          </a:pattFill>
        </p:spPr>
        <p:txBody>
          <a:bodyPr lIns="108000" tIns="108000" rIns="108000" bIns="108000"/>
          <a:lstStyle>
            <a:lvl1pPr>
              <a:defRPr/>
            </a:lvl1pPr>
          </a:lstStyle>
          <a:p>
            <a:r>
              <a:rPr lang="en-US" dirty="0"/>
              <a:t>Image</a:t>
            </a:r>
          </a:p>
        </p:txBody>
      </p:sp>
      <p:sp>
        <p:nvSpPr>
          <p:cNvPr id="16" name="SmartArt-Platzhalter 23">
            <a:extLst>
              <a:ext uri="{FF2B5EF4-FFF2-40B4-BE49-F238E27FC236}">
                <a16:creationId xmlns:a16="http://schemas.microsoft.com/office/drawing/2014/main" id="{4C31899E-A621-17BC-3563-5A5DFACACDC6}"/>
              </a:ext>
            </a:extLst>
          </p:cNvPr>
          <p:cNvSpPr>
            <a:spLocks noGrp="1"/>
          </p:cNvSpPr>
          <p:nvPr>
            <p:ph type="dgm" sz="quarter" idx="13"/>
            <p:custDataLst>
              <p:tags r:id="rId2"/>
            </p:custDataLst>
          </p:nvPr>
        </p:nvSpPr>
        <p:spPr>
          <a:xfrm>
            <a:off x="4855686" y="0"/>
            <a:ext cx="7336313" cy="6858000"/>
          </a:xfrm>
          <a:blipFill>
            <a:blip r:embed="rId7">
              <a:extLst>
                <a:ext uri="{96DAC541-7B7A-43D3-8B79-37D633B846F1}">
                  <asvg:svgBlip xmlns:asvg="http://schemas.microsoft.com/office/drawing/2016/SVG/main" r:embed="rId8"/>
                </a:ext>
              </a:extLst>
            </a:blip>
            <a:stretch>
              <a:fillRect/>
            </a:stretch>
          </a:blipFill>
        </p:spPr>
        <p:txBody>
          <a:bodyPr/>
          <a:lstStyle>
            <a:lvl1pPr>
              <a:defRPr sz="100">
                <a:noFill/>
              </a:defRPr>
            </a:lvl1pPr>
          </a:lstStyle>
          <a:p>
            <a:r>
              <a:rPr lang="en-US"/>
              <a:t>Click icon to add SmartArt graphic</a:t>
            </a:r>
          </a:p>
        </p:txBody>
      </p:sp>
      <p:sp>
        <p:nvSpPr>
          <p:cNvPr id="2" name="Titel 1">
            <a:extLst>
              <a:ext uri="{FF2B5EF4-FFF2-40B4-BE49-F238E27FC236}">
                <a16:creationId xmlns:a16="http://schemas.microsoft.com/office/drawing/2014/main" id="{7FF08D33-E839-AD8F-F985-8B7048E3C032}"/>
              </a:ext>
            </a:extLst>
          </p:cNvPr>
          <p:cNvSpPr>
            <a:spLocks noGrp="1"/>
          </p:cNvSpPr>
          <p:nvPr>
            <p:ph type="ctrTitle" hasCustomPrompt="1"/>
            <p:custDataLst>
              <p:tags r:id="rId3"/>
            </p:custDataLst>
          </p:nvPr>
        </p:nvSpPr>
        <p:spPr>
          <a:xfrm>
            <a:off x="961293" y="1378800"/>
            <a:ext cx="6213230" cy="2261456"/>
          </a:xfrm>
        </p:spPr>
        <p:txBody>
          <a:bodyPr anchor="b"/>
          <a:lstStyle>
            <a:lvl1pPr algn="l">
              <a:defRPr sz="5000">
                <a:solidFill>
                  <a:schemeClr val="bg1"/>
                </a:solidFill>
              </a:defRPr>
            </a:lvl1pPr>
          </a:lstStyle>
          <a:p>
            <a:r>
              <a:rPr lang="en-US"/>
              <a:t>Here is the title of the presentation</a:t>
            </a:r>
            <a:endParaRPr lang="en-US" dirty="0"/>
          </a:p>
        </p:txBody>
      </p:sp>
      <p:sp>
        <p:nvSpPr>
          <p:cNvPr id="3" name="Untertitel 2">
            <a:extLst>
              <a:ext uri="{FF2B5EF4-FFF2-40B4-BE49-F238E27FC236}">
                <a16:creationId xmlns:a16="http://schemas.microsoft.com/office/drawing/2014/main" id="{F080B15F-A4E5-AA89-0D2B-0EE5E024140B}"/>
              </a:ext>
            </a:extLst>
          </p:cNvPr>
          <p:cNvSpPr>
            <a:spLocks noGrp="1"/>
          </p:cNvSpPr>
          <p:nvPr>
            <p:ph type="subTitle" idx="1" hasCustomPrompt="1"/>
            <p:custDataLst>
              <p:tags r:id="rId4"/>
            </p:custDataLst>
          </p:nvPr>
        </p:nvSpPr>
        <p:spPr>
          <a:xfrm>
            <a:off x="961293" y="3873600"/>
            <a:ext cx="6213230" cy="1047304"/>
          </a:xfrm>
        </p:spPr>
        <p:txBody>
          <a:bodyPr/>
          <a:lstStyle>
            <a:lvl1pPr marL="0" indent="0" algn="l">
              <a:spcBef>
                <a:spcPts val="0"/>
              </a:spcBef>
              <a:buNone/>
              <a:defRPr sz="2200" b="0">
                <a:solidFill>
                  <a:schemeClr val="bg1"/>
                </a:solidFill>
              </a:defRPr>
            </a:lvl1pPr>
            <a:lvl2pPr marL="0" indent="0" algn="l">
              <a:spcBef>
                <a:spcPts val="0"/>
              </a:spcBef>
              <a:buNone/>
              <a:defRPr sz="2200" b="0">
                <a:solidFill>
                  <a:schemeClr val="bg1"/>
                </a:solidFill>
              </a:defRPr>
            </a:lvl2pPr>
            <a:lvl3pPr marL="0" indent="0" algn="l">
              <a:spcBef>
                <a:spcPts val="0"/>
              </a:spcBef>
              <a:buNone/>
              <a:defRPr sz="2200" b="0">
                <a:solidFill>
                  <a:schemeClr val="bg1"/>
                </a:solidFill>
              </a:defRPr>
            </a:lvl3pPr>
            <a:lvl4pPr marL="0" indent="0" algn="l">
              <a:spcBef>
                <a:spcPts val="0"/>
              </a:spcBef>
              <a:buNone/>
              <a:defRPr sz="2200" b="0">
                <a:solidFill>
                  <a:schemeClr val="bg1"/>
                </a:solidFill>
              </a:defRPr>
            </a:lvl4pPr>
            <a:lvl5pPr marL="0" indent="0" algn="l">
              <a:spcBef>
                <a:spcPts val="0"/>
              </a:spcBef>
              <a:buNone/>
              <a:defRPr sz="2200" b="0">
                <a:solidFill>
                  <a:schemeClr val="bg1"/>
                </a:solidFill>
              </a:defRPr>
            </a:lvl5pPr>
            <a:lvl6pPr marL="0" indent="0" algn="l">
              <a:spcBef>
                <a:spcPts val="0"/>
              </a:spcBef>
              <a:buNone/>
              <a:defRPr sz="2200" b="0">
                <a:solidFill>
                  <a:schemeClr val="bg1"/>
                </a:solidFill>
              </a:defRPr>
            </a:lvl6pPr>
            <a:lvl7pPr marL="0" indent="0" algn="l">
              <a:spcBef>
                <a:spcPts val="0"/>
              </a:spcBef>
              <a:buNone/>
              <a:defRPr sz="2200" b="0">
                <a:solidFill>
                  <a:schemeClr val="bg1"/>
                </a:solidFill>
              </a:defRPr>
            </a:lvl7pPr>
            <a:lvl8pPr marL="0" indent="0" algn="l">
              <a:spcBef>
                <a:spcPts val="0"/>
              </a:spcBef>
              <a:buNone/>
              <a:defRPr sz="2200" b="0">
                <a:solidFill>
                  <a:schemeClr val="bg1"/>
                </a:solidFill>
              </a:defRPr>
            </a:lvl8pPr>
            <a:lvl9pPr marL="0" indent="0" algn="l">
              <a:spcBef>
                <a:spcPts val="0"/>
              </a:spcBef>
              <a:buNone/>
              <a:defRPr sz="2200" b="0">
                <a:solidFill>
                  <a:schemeClr val="bg1"/>
                </a:solidFill>
              </a:defRPr>
            </a:lvl9pPr>
          </a:lstStyle>
          <a:p>
            <a:r>
              <a:rPr lang="en-US"/>
              <a:t>Here is a subline</a:t>
            </a:r>
            <a:endParaRPr lang="en-US" dirty="0"/>
          </a:p>
        </p:txBody>
      </p:sp>
      <p:sp>
        <p:nvSpPr>
          <p:cNvPr id="5" name="SmartArt-Platzhalter 8">
            <a:extLst>
              <a:ext uri="{FF2B5EF4-FFF2-40B4-BE49-F238E27FC236}">
                <a16:creationId xmlns:a16="http://schemas.microsoft.com/office/drawing/2014/main" id="{21CDF3AF-A3E9-CBFD-6DC4-D7D71A5B6BE3}"/>
              </a:ext>
            </a:extLst>
          </p:cNvPr>
          <p:cNvSpPr>
            <a:spLocks noGrp="1"/>
          </p:cNvSpPr>
          <p:nvPr>
            <p:ph type="dgm" sz="quarter" idx="12"/>
            <p:custDataLst>
              <p:tags r:id="rId5"/>
            </p:custDataLst>
          </p:nvPr>
        </p:nvSpPr>
        <p:spPr>
          <a:xfrm>
            <a:off x="9340134" y="5955178"/>
            <a:ext cx="2358154" cy="324972"/>
          </a:xfrm>
          <a:blipFill>
            <a:blip r:embed="rId9">
              <a:extLst>
                <a:ext uri="{96DAC541-7B7A-43D3-8B79-37D633B846F1}">
                  <asvg:svgBlip xmlns:asvg="http://schemas.microsoft.com/office/drawing/2016/SVG/main" r:embed="rId10"/>
                </a:ext>
              </a:extLst>
            </a:blip>
            <a:stretch>
              <a:fillRect/>
            </a:stretch>
          </a:blipFill>
        </p:spPr>
        <p:txBody>
          <a:bodyPr/>
          <a:lstStyle>
            <a:lvl1pPr>
              <a:defRPr>
                <a:noFill/>
              </a:defRPr>
            </a:lvl1pPr>
          </a:lstStyle>
          <a:p>
            <a:r>
              <a:rPr lang="en-US"/>
              <a:t>Click icon to add SmartArt graphic</a:t>
            </a:r>
          </a:p>
        </p:txBody>
      </p:sp>
    </p:spTree>
    <p:extLst>
      <p:ext uri="{BB962C8B-B14F-4D97-AF65-F5344CB8AC3E}">
        <p14:creationId xmlns:p14="http://schemas.microsoft.com/office/powerpoint/2010/main" val="3193117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3 on blue">
    <p:bg>
      <p:bgPr>
        <a:solidFill>
          <a:schemeClr val="tx2"/>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83E3776D-4593-2E71-0CEF-6E701A21F159}"/>
              </a:ext>
            </a:extLst>
          </p:cNvPr>
          <p:cNvPicPr>
            <a:picLocks noChangeAspect="1"/>
          </p:cNvPicPr>
          <p:nvPr userDrawn="1">
            <p:custDataLst>
              <p:tags r:id="rId1"/>
            </p:custDataLst>
          </p:nvPr>
        </p:nvPicPr>
        <p:blipFill>
          <a:blip r:embed="rId7">
            <a:extLst>
              <a:ext uri="{96DAC541-7B7A-43D3-8B79-37D633B846F1}">
                <asvg:svgBlip xmlns:asvg="http://schemas.microsoft.com/office/drawing/2016/SVG/main" r:embed="rId8"/>
              </a:ext>
            </a:extLst>
          </a:blip>
          <a:srcRect t="31263" r="40897" b="18266"/>
          <a:stretch>
            <a:fillRect/>
          </a:stretch>
        </p:blipFill>
        <p:spPr>
          <a:xfrm>
            <a:off x="4060582" y="0"/>
            <a:ext cx="8131418" cy="6858000"/>
          </a:xfrm>
          <a:custGeom>
            <a:avLst/>
            <a:gdLst>
              <a:gd name="connsiteX0" fmla="*/ 0 w 8131418"/>
              <a:gd name="connsiteY0" fmla="*/ 0 h 6858000"/>
              <a:gd name="connsiteX1" fmla="*/ 8131418 w 8131418"/>
              <a:gd name="connsiteY1" fmla="*/ 0 h 6858000"/>
              <a:gd name="connsiteX2" fmla="*/ 8131418 w 8131418"/>
              <a:gd name="connsiteY2" fmla="*/ 6858000 h 6858000"/>
              <a:gd name="connsiteX3" fmla="*/ 0 w 813141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31418" h="6858000">
                <a:moveTo>
                  <a:pt x="0" y="0"/>
                </a:moveTo>
                <a:lnTo>
                  <a:pt x="8131418" y="0"/>
                </a:lnTo>
                <a:lnTo>
                  <a:pt x="8131418" y="6858000"/>
                </a:lnTo>
                <a:lnTo>
                  <a:pt x="0" y="6858000"/>
                </a:lnTo>
                <a:close/>
              </a:path>
            </a:pathLst>
          </a:custGeom>
        </p:spPr>
      </p:pic>
      <p:sp>
        <p:nvSpPr>
          <p:cNvPr id="2" name="Titel 1">
            <a:extLst>
              <a:ext uri="{FF2B5EF4-FFF2-40B4-BE49-F238E27FC236}">
                <a16:creationId xmlns:a16="http://schemas.microsoft.com/office/drawing/2014/main" id="{7FF08D33-E839-AD8F-F985-8B7048E3C032}"/>
              </a:ext>
            </a:extLst>
          </p:cNvPr>
          <p:cNvSpPr>
            <a:spLocks noGrp="1"/>
          </p:cNvSpPr>
          <p:nvPr>
            <p:ph type="ctrTitle" hasCustomPrompt="1"/>
            <p:custDataLst>
              <p:tags r:id="rId2"/>
            </p:custDataLst>
          </p:nvPr>
        </p:nvSpPr>
        <p:spPr>
          <a:xfrm>
            <a:off x="961293" y="413238"/>
            <a:ext cx="10345615" cy="3103685"/>
          </a:xfrm>
        </p:spPr>
        <p:txBody>
          <a:bodyPr anchor="b"/>
          <a:lstStyle>
            <a:lvl1pPr algn="l">
              <a:defRPr sz="8000">
                <a:solidFill>
                  <a:schemeClr val="bg1"/>
                </a:solidFill>
              </a:defRPr>
            </a:lvl1pPr>
          </a:lstStyle>
          <a:p>
            <a:r>
              <a:rPr lang="en-US"/>
              <a:t>Here is the title of the presentation</a:t>
            </a:r>
            <a:endParaRPr lang="en-US" dirty="0"/>
          </a:p>
        </p:txBody>
      </p:sp>
      <p:sp>
        <p:nvSpPr>
          <p:cNvPr id="3" name="Untertitel 2">
            <a:extLst>
              <a:ext uri="{FF2B5EF4-FFF2-40B4-BE49-F238E27FC236}">
                <a16:creationId xmlns:a16="http://schemas.microsoft.com/office/drawing/2014/main" id="{F080B15F-A4E5-AA89-0D2B-0EE5E024140B}"/>
              </a:ext>
            </a:extLst>
          </p:cNvPr>
          <p:cNvSpPr>
            <a:spLocks noGrp="1"/>
          </p:cNvSpPr>
          <p:nvPr>
            <p:ph type="subTitle" idx="1" hasCustomPrompt="1"/>
            <p:custDataLst>
              <p:tags r:id="rId3"/>
            </p:custDataLst>
          </p:nvPr>
        </p:nvSpPr>
        <p:spPr>
          <a:xfrm>
            <a:off x="1515655" y="3964312"/>
            <a:ext cx="5108477" cy="1047304"/>
          </a:xfrm>
        </p:spPr>
        <p:txBody>
          <a:bodyPr lIns="180000" anchor="ctr"/>
          <a:lstStyle>
            <a:lvl1pPr marL="0" indent="0" algn="l">
              <a:spcBef>
                <a:spcPts val="0"/>
              </a:spcBef>
              <a:buNone/>
              <a:defRPr sz="2200" b="0">
                <a:solidFill>
                  <a:schemeClr val="bg1"/>
                </a:solidFill>
              </a:defRPr>
            </a:lvl1pPr>
            <a:lvl2pPr marL="0" indent="0" algn="l">
              <a:spcBef>
                <a:spcPts val="0"/>
              </a:spcBef>
              <a:buNone/>
              <a:defRPr sz="2200" b="0">
                <a:solidFill>
                  <a:schemeClr val="bg1"/>
                </a:solidFill>
              </a:defRPr>
            </a:lvl2pPr>
            <a:lvl3pPr marL="0" indent="0" algn="l">
              <a:spcBef>
                <a:spcPts val="0"/>
              </a:spcBef>
              <a:buNone/>
              <a:defRPr sz="2200" b="0">
                <a:solidFill>
                  <a:schemeClr val="bg1"/>
                </a:solidFill>
              </a:defRPr>
            </a:lvl3pPr>
            <a:lvl4pPr marL="0" indent="0" algn="l">
              <a:spcBef>
                <a:spcPts val="0"/>
              </a:spcBef>
              <a:buNone/>
              <a:defRPr sz="2200" b="0">
                <a:solidFill>
                  <a:schemeClr val="bg1"/>
                </a:solidFill>
              </a:defRPr>
            </a:lvl4pPr>
            <a:lvl5pPr marL="0" indent="0" algn="l">
              <a:spcBef>
                <a:spcPts val="0"/>
              </a:spcBef>
              <a:buNone/>
              <a:defRPr sz="2200" b="0">
                <a:solidFill>
                  <a:schemeClr val="bg1"/>
                </a:solidFill>
              </a:defRPr>
            </a:lvl5pPr>
            <a:lvl6pPr marL="0" indent="0" algn="l">
              <a:spcBef>
                <a:spcPts val="0"/>
              </a:spcBef>
              <a:buNone/>
              <a:defRPr sz="2200" b="0">
                <a:solidFill>
                  <a:schemeClr val="bg1"/>
                </a:solidFill>
              </a:defRPr>
            </a:lvl6pPr>
            <a:lvl7pPr marL="0" indent="0" algn="l">
              <a:spcBef>
                <a:spcPts val="0"/>
              </a:spcBef>
              <a:buNone/>
              <a:defRPr sz="2200" b="0">
                <a:solidFill>
                  <a:schemeClr val="bg1"/>
                </a:solidFill>
              </a:defRPr>
            </a:lvl7pPr>
            <a:lvl8pPr marL="0" indent="0" algn="l">
              <a:spcBef>
                <a:spcPts val="0"/>
              </a:spcBef>
              <a:buNone/>
              <a:defRPr sz="2200" b="0">
                <a:solidFill>
                  <a:schemeClr val="bg1"/>
                </a:solidFill>
              </a:defRPr>
            </a:lvl8pPr>
            <a:lvl9pPr marL="0" indent="0" algn="l">
              <a:spcBef>
                <a:spcPts val="0"/>
              </a:spcBef>
              <a:buNone/>
              <a:defRPr sz="2200" b="0">
                <a:solidFill>
                  <a:schemeClr val="bg1"/>
                </a:solidFill>
              </a:defRPr>
            </a:lvl9pPr>
          </a:lstStyle>
          <a:p>
            <a:r>
              <a:rPr lang="en-US"/>
              <a:t>Here is </a:t>
            </a:r>
            <a:br>
              <a:rPr lang="en-US"/>
            </a:br>
            <a:r>
              <a:rPr lang="en-US"/>
              <a:t>a subline</a:t>
            </a:r>
            <a:endParaRPr lang="en-US" dirty="0"/>
          </a:p>
        </p:txBody>
      </p:sp>
      <p:pic>
        <p:nvPicPr>
          <p:cNvPr id="5" name="Grafik 4">
            <a:extLst>
              <a:ext uri="{FF2B5EF4-FFF2-40B4-BE49-F238E27FC236}">
                <a16:creationId xmlns:a16="http://schemas.microsoft.com/office/drawing/2014/main" id="{861DE43E-3050-FDB9-D5CC-DF32F53ED7F3}"/>
              </a:ext>
            </a:extLst>
          </p:cNvPr>
          <p:cNvPicPr>
            <a:picLocks noChangeAspect="1"/>
          </p:cNvPicPr>
          <p:nvPr userDrawn="1">
            <p:custDataLst>
              <p:tags r:id="rId4"/>
            </p:custDataLst>
          </p:nvPr>
        </p:nvPicPr>
        <p:blipFill>
          <a:blip r:embed="rId7">
            <a:extLst>
              <a:ext uri="{96DAC541-7B7A-43D3-8B79-37D633B846F1}">
                <asvg:svgBlip xmlns:asvg="http://schemas.microsoft.com/office/drawing/2016/SVG/main" r:embed="rId8"/>
              </a:ext>
            </a:extLst>
          </a:blip>
          <a:stretch>
            <a:fillRect/>
          </a:stretch>
        </p:blipFill>
        <p:spPr>
          <a:xfrm>
            <a:off x="960129" y="4212772"/>
            <a:ext cx="555528" cy="548670"/>
          </a:xfrm>
          <a:prstGeom prst="rect">
            <a:avLst/>
          </a:prstGeom>
        </p:spPr>
      </p:pic>
      <p:pic>
        <p:nvPicPr>
          <p:cNvPr id="8" name="Grafik 7">
            <a:extLst>
              <a:ext uri="{FF2B5EF4-FFF2-40B4-BE49-F238E27FC236}">
                <a16:creationId xmlns:a16="http://schemas.microsoft.com/office/drawing/2014/main" id="{24793FFE-BCDA-9A8D-DEDA-9413E7432547}"/>
              </a:ext>
            </a:extLst>
          </p:cNvPr>
          <p:cNvPicPr>
            <a:picLocks noChangeAspect="1"/>
          </p:cNvPicPr>
          <p:nvPr userDrawn="1">
            <p:custDataLst>
              <p:tags r:id="rId5"/>
            </p:custDataLst>
          </p:nvPr>
        </p:nvPicPr>
        <p:blipFill>
          <a:blip r:embed="rId9">
            <a:extLst>
              <a:ext uri="{96DAC541-7B7A-43D3-8B79-37D633B846F1}">
                <asvg:svgBlip xmlns:asvg="http://schemas.microsoft.com/office/drawing/2016/SVG/main" r:embed="rId10"/>
              </a:ext>
            </a:extLst>
          </a:blip>
          <a:stretch>
            <a:fillRect/>
          </a:stretch>
        </p:blipFill>
        <p:spPr>
          <a:xfrm>
            <a:off x="9340133" y="5955178"/>
            <a:ext cx="2358147" cy="324972"/>
          </a:xfrm>
          <a:prstGeom prst="rect">
            <a:avLst/>
          </a:prstGeom>
        </p:spPr>
      </p:pic>
    </p:spTree>
    <p:extLst>
      <p:ext uri="{BB962C8B-B14F-4D97-AF65-F5344CB8AC3E}">
        <p14:creationId xmlns:p14="http://schemas.microsoft.com/office/powerpoint/2010/main" val="3473397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4">
    <p:bg>
      <p:bgPr>
        <a:solidFill>
          <a:schemeClr val="bg1"/>
        </a:solidFill>
        <a:effectLst/>
      </p:bgPr>
    </p:bg>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160CEA03-4608-A479-2482-74E161B19332}"/>
              </a:ext>
            </a:extLst>
          </p:cNvPr>
          <p:cNvSpPr>
            <a:spLocks noGrp="1"/>
          </p:cNvSpPr>
          <p:nvPr>
            <p:ph type="pic" sz="quarter" idx="10" hasCustomPrompt="1"/>
            <p:custDataLst>
              <p:tags r:id="rId1"/>
            </p:custDataLst>
          </p:nvPr>
        </p:nvSpPr>
        <p:spPr>
          <a:xfrm>
            <a:off x="0" y="0"/>
            <a:ext cx="12192000" cy="6858000"/>
          </a:xfrm>
          <a:pattFill prst="wdUpDiag">
            <a:fgClr>
              <a:schemeClr val="bg2">
                <a:lumMod val="20000"/>
                <a:lumOff val="80000"/>
              </a:schemeClr>
            </a:fgClr>
            <a:bgClr>
              <a:schemeClr val="bg2"/>
            </a:bgClr>
          </a:pattFill>
        </p:spPr>
        <p:txBody>
          <a:bodyPr lIns="36000" tIns="36000" rIns="108000" bIns="36000"/>
          <a:lstStyle>
            <a:lvl1pPr algn="r">
              <a:defRPr/>
            </a:lvl1pPr>
          </a:lstStyle>
          <a:p>
            <a:r>
              <a:rPr lang="en-US" dirty="0"/>
              <a:t>Image</a:t>
            </a:r>
          </a:p>
        </p:txBody>
      </p:sp>
      <p:sp>
        <p:nvSpPr>
          <p:cNvPr id="17" name="SmartArt-Platzhalter 16">
            <a:extLst>
              <a:ext uri="{FF2B5EF4-FFF2-40B4-BE49-F238E27FC236}">
                <a16:creationId xmlns:a16="http://schemas.microsoft.com/office/drawing/2014/main" id="{CC974E56-B40B-734B-CF41-F3627128F794}"/>
              </a:ext>
            </a:extLst>
          </p:cNvPr>
          <p:cNvSpPr>
            <a:spLocks noGrp="1"/>
          </p:cNvSpPr>
          <p:nvPr>
            <p:ph type="dgm" sz="quarter" idx="12"/>
            <p:custDataLst>
              <p:tags r:id="rId2"/>
            </p:custDataLst>
          </p:nvPr>
        </p:nvSpPr>
        <p:spPr>
          <a:xfrm>
            <a:off x="1" y="0"/>
            <a:ext cx="9554876" cy="6858000"/>
          </a:xfrm>
          <a:blipFill>
            <a:blip r:embed="rId7">
              <a:extLst>
                <a:ext uri="{96DAC541-7B7A-43D3-8B79-37D633B846F1}">
                  <asvg:svgBlip xmlns:asvg="http://schemas.microsoft.com/office/drawing/2016/SVG/main" r:embed="rId8"/>
                </a:ext>
              </a:extLst>
            </a:blip>
            <a:stretch>
              <a:fillRect/>
            </a:stretch>
          </a:blipFill>
        </p:spPr>
        <p:txBody>
          <a:bodyPr/>
          <a:lstStyle>
            <a:lvl1pPr>
              <a:defRPr sz="100">
                <a:noFill/>
              </a:defRPr>
            </a:lvl1pPr>
          </a:lstStyle>
          <a:p>
            <a:r>
              <a:rPr lang="en-US"/>
              <a:t>Click icon to add SmartArt graphic</a:t>
            </a:r>
          </a:p>
        </p:txBody>
      </p:sp>
      <p:sp>
        <p:nvSpPr>
          <p:cNvPr id="9" name="SmartArt-Platzhalter 8">
            <a:extLst>
              <a:ext uri="{FF2B5EF4-FFF2-40B4-BE49-F238E27FC236}">
                <a16:creationId xmlns:a16="http://schemas.microsoft.com/office/drawing/2014/main" id="{7A91E836-63FC-F5D3-CC34-FBEA15DD20AF}"/>
              </a:ext>
            </a:extLst>
          </p:cNvPr>
          <p:cNvSpPr>
            <a:spLocks noGrp="1"/>
          </p:cNvSpPr>
          <p:nvPr>
            <p:ph type="dgm" sz="quarter" idx="11"/>
            <p:custDataLst>
              <p:tags r:id="rId3"/>
            </p:custDataLst>
          </p:nvPr>
        </p:nvSpPr>
        <p:spPr>
          <a:xfrm>
            <a:off x="9525808" y="555792"/>
            <a:ext cx="2387631" cy="329035"/>
          </a:xfrm>
          <a:blipFill>
            <a:blip r:embed="rId9">
              <a:extLst>
                <a:ext uri="{96DAC541-7B7A-43D3-8B79-37D633B846F1}">
                  <asvg:svgBlip xmlns:asvg="http://schemas.microsoft.com/office/drawing/2016/SVG/main" r:embed="rId10"/>
                </a:ext>
              </a:extLst>
            </a:blip>
            <a:stretch>
              <a:fillRect/>
            </a:stretch>
          </a:blipFill>
        </p:spPr>
        <p:txBody>
          <a:bodyPr/>
          <a:lstStyle>
            <a:lvl1pPr>
              <a:defRPr>
                <a:noFill/>
              </a:defRPr>
            </a:lvl1pPr>
          </a:lstStyle>
          <a:p>
            <a:r>
              <a:rPr lang="en-US"/>
              <a:t>Click icon to add SmartArt graphic</a:t>
            </a:r>
          </a:p>
        </p:txBody>
      </p:sp>
      <p:sp>
        <p:nvSpPr>
          <p:cNvPr id="2" name="Titel 1">
            <a:extLst>
              <a:ext uri="{FF2B5EF4-FFF2-40B4-BE49-F238E27FC236}">
                <a16:creationId xmlns:a16="http://schemas.microsoft.com/office/drawing/2014/main" id="{7FF08D33-E839-AD8F-F985-8B7048E3C032}"/>
              </a:ext>
            </a:extLst>
          </p:cNvPr>
          <p:cNvSpPr>
            <a:spLocks noGrp="1"/>
          </p:cNvSpPr>
          <p:nvPr>
            <p:ph type="ctrTitle" hasCustomPrompt="1"/>
            <p:custDataLst>
              <p:tags r:id="rId4"/>
            </p:custDataLst>
          </p:nvPr>
        </p:nvSpPr>
        <p:spPr>
          <a:xfrm>
            <a:off x="5186363" y="2684930"/>
            <a:ext cx="6213475" cy="2260600"/>
          </a:xfrm>
        </p:spPr>
        <p:txBody>
          <a:bodyPr anchor="b"/>
          <a:lstStyle>
            <a:lvl1pPr algn="l">
              <a:defRPr sz="5000">
                <a:solidFill>
                  <a:schemeClr val="tx1"/>
                </a:solidFill>
              </a:defRPr>
            </a:lvl1pPr>
          </a:lstStyle>
          <a:p>
            <a:r>
              <a:rPr lang="en-US"/>
              <a:t>Here is the title of the presentation</a:t>
            </a:r>
            <a:endParaRPr lang="en-US" dirty="0"/>
          </a:p>
        </p:txBody>
      </p:sp>
      <p:sp>
        <p:nvSpPr>
          <p:cNvPr id="3" name="Untertitel 2">
            <a:extLst>
              <a:ext uri="{FF2B5EF4-FFF2-40B4-BE49-F238E27FC236}">
                <a16:creationId xmlns:a16="http://schemas.microsoft.com/office/drawing/2014/main" id="{F080B15F-A4E5-AA89-0D2B-0EE5E024140B}"/>
              </a:ext>
            </a:extLst>
          </p:cNvPr>
          <p:cNvSpPr>
            <a:spLocks noGrp="1"/>
          </p:cNvSpPr>
          <p:nvPr>
            <p:ph type="subTitle" idx="1" hasCustomPrompt="1"/>
            <p:custDataLst>
              <p:tags r:id="rId5"/>
            </p:custDataLst>
          </p:nvPr>
        </p:nvSpPr>
        <p:spPr>
          <a:xfrm>
            <a:off x="5186362" y="5180480"/>
            <a:ext cx="6213475" cy="1047750"/>
          </a:xfrm>
        </p:spPr>
        <p:txBody>
          <a:bodyPr/>
          <a:lstStyle>
            <a:lvl1pPr marL="0" indent="0" algn="l">
              <a:spcBef>
                <a:spcPts val="0"/>
              </a:spcBef>
              <a:buNone/>
              <a:defRPr sz="2200" b="0">
                <a:solidFill>
                  <a:schemeClr val="tx1"/>
                </a:solidFill>
              </a:defRPr>
            </a:lvl1pPr>
            <a:lvl2pPr marL="0" indent="0" algn="l">
              <a:spcBef>
                <a:spcPts val="0"/>
              </a:spcBef>
              <a:buNone/>
              <a:defRPr sz="2200" b="0">
                <a:solidFill>
                  <a:schemeClr val="tx1"/>
                </a:solidFill>
              </a:defRPr>
            </a:lvl2pPr>
            <a:lvl3pPr marL="0" indent="0" algn="l">
              <a:spcBef>
                <a:spcPts val="0"/>
              </a:spcBef>
              <a:buNone/>
              <a:defRPr sz="2200" b="0">
                <a:solidFill>
                  <a:schemeClr val="tx1"/>
                </a:solidFill>
              </a:defRPr>
            </a:lvl3pPr>
            <a:lvl4pPr marL="0" indent="0" algn="l">
              <a:spcBef>
                <a:spcPts val="0"/>
              </a:spcBef>
              <a:buNone/>
              <a:defRPr sz="2200" b="0">
                <a:solidFill>
                  <a:schemeClr val="tx1"/>
                </a:solidFill>
              </a:defRPr>
            </a:lvl4pPr>
            <a:lvl5pPr marL="0" indent="0" algn="l">
              <a:spcBef>
                <a:spcPts val="0"/>
              </a:spcBef>
              <a:buNone/>
              <a:defRPr sz="2200" b="0">
                <a:solidFill>
                  <a:schemeClr val="tx1"/>
                </a:solidFill>
              </a:defRPr>
            </a:lvl5pPr>
            <a:lvl6pPr marL="0" indent="0" algn="l">
              <a:spcBef>
                <a:spcPts val="0"/>
              </a:spcBef>
              <a:buNone/>
              <a:defRPr sz="2200" b="0">
                <a:solidFill>
                  <a:schemeClr val="tx1"/>
                </a:solidFill>
              </a:defRPr>
            </a:lvl6pPr>
            <a:lvl7pPr marL="0" indent="0" algn="l">
              <a:spcBef>
                <a:spcPts val="0"/>
              </a:spcBef>
              <a:buNone/>
              <a:defRPr sz="2200" b="0">
                <a:solidFill>
                  <a:schemeClr val="tx1"/>
                </a:solidFill>
              </a:defRPr>
            </a:lvl7pPr>
            <a:lvl8pPr marL="0" indent="0" algn="l">
              <a:spcBef>
                <a:spcPts val="0"/>
              </a:spcBef>
              <a:buNone/>
              <a:defRPr sz="2200" b="0">
                <a:solidFill>
                  <a:schemeClr val="tx1"/>
                </a:solidFill>
              </a:defRPr>
            </a:lvl8pPr>
            <a:lvl9pPr marL="0" indent="0" algn="l">
              <a:spcBef>
                <a:spcPts val="0"/>
              </a:spcBef>
              <a:buNone/>
              <a:defRPr sz="2200" b="0">
                <a:solidFill>
                  <a:schemeClr val="tx1"/>
                </a:solidFill>
              </a:defRPr>
            </a:lvl9pPr>
          </a:lstStyle>
          <a:p>
            <a:r>
              <a:rPr lang="en-US"/>
              <a:t>Here is a subline</a:t>
            </a:r>
            <a:endParaRPr lang="en-US" dirty="0"/>
          </a:p>
        </p:txBody>
      </p:sp>
    </p:spTree>
    <p:extLst>
      <p:ext uri="{BB962C8B-B14F-4D97-AF65-F5344CB8AC3E}">
        <p14:creationId xmlns:p14="http://schemas.microsoft.com/office/powerpoint/2010/main" val="1243096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5">
    <p:bg>
      <p:bgPr>
        <a:solidFill>
          <a:schemeClr val="bg1"/>
        </a:solidFill>
        <a:effectLst/>
      </p:bgPr>
    </p:bg>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160CEA03-4608-A479-2482-74E161B19332}"/>
              </a:ext>
            </a:extLst>
          </p:cNvPr>
          <p:cNvSpPr>
            <a:spLocks noGrp="1"/>
          </p:cNvSpPr>
          <p:nvPr>
            <p:ph type="pic" sz="quarter" idx="10" hasCustomPrompt="1"/>
            <p:custDataLst>
              <p:tags r:id="rId1"/>
            </p:custDataLst>
          </p:nvPr>
        </p:nvSpPr>
        <p:spPr>
          <a:xfrm>
            <a:off x="0" y="0"/>
            <a:ext cx="12192000" cy="6858000"/>
          </a:xfrm>
          <a:pattFill prst="wdUpDiag">
            <a:fgClr>
              <a:schemeClr val="bg2">
                <a:lumMod val="20000"/>
                <a:lumOff val="80000"/>
              </a:schemeClr>
            </a:fgClr>
            <a:bgClr>
              <a:schemeClr val="bg2"/>
            </a:bgClr>
          </a:pattFill>
        </p:spPr>
        <p:txBody>
          <a:bodyPr lIns="108000" tIns="108000" rIns="108000" bIns="108000"/>
          <a:lstStyle>
            <a:lvl1pPr>
              <a:defRPr/>
            </a:lvl1pPr>
          </a:lstStyle>
          <a:p>
            <a:r>
              <a:rPr lang="en-US" dirty="0"/>
              <a:t>Image</a:t>
            </a:r>
          </a:p>
        </p:txBody>
      </p:sp>
      <p:sp>
        <p:nvSpPr>
          <p:cNvPr id="17" name="SmartArt-Platzhalter 16">
            <a:extLst>
              <a:ext uri="{FF2B5EF4-FFF2-40B4-BE49-F238E27FC236}">
                <a16:creationId xmlns:a16="http://schemas.microsoft.com/office/drawing/2014/main" id="{76D9E1C0-A7FB-104D-3BAD-A507BE080934}"/>
              </a:ext>
            </a:extLst>
          </p:cNvPr>
          <p:cNvSpPr>
            <a:spLocks noGrp="1"/>
          </p:cNvSpPr>
          <p:nvPr>
            <p:ph type="dgm" sz="quarter" idx="12"/>
            <p:custDataLst>
              <p:tags r:id="rId2"/>
            </p:custDataLst>
          </p:nvPr>
        </p:nvSpPr>
        <p:spPr>
          <a:xfrm>
            <a:off x="3911736" y="0"/>
            <a:ext cx="8280265" cy="6858000"/>
          </a:xfrm>
          <a:blipFill>
            <a:blip r:embed="rId7">
              <a:extLst>
                <a:ext uri="{96DAC541-7B7A-43D3-8B79-37D633B846F1}">
                  <asvg:svgBlip xmlns:asvg="http://schemas.microsoft.com/office/drawing/2016/SVG/main" r:embed="rId8"/>
                </a:ext>
              </a:extLst>
            </a:blip>
            <a:stretch>
              <a:fillRect/>
            </a:stretch>
          </a:blipFill>
        </p:spPr>
        <p:txBody>
          <a:bodyPr/>
          <a:lstStyle>
            <a:lvl1pPr>
              <a:defRPr sz="100">
                <a:noFill/>
              </a:defRPr>
            </a:lvl1pPr>
          </a:lstStyle>
          <a:p>
            <a:r>
              <a:rPr lang="en-US"/>
              <a:t>Click icon to add SmartArt graphic</a:t>
            </a:r>
          </a:p>
        </p:txBody>
      </p:sp>
      <p:sp>
        <p:nvSpPr>
          <p:cNvPr id="2" name="Titel 1">
            <a:extLst>
              <a:ext uri="{FF2B5EF4-FFF2-40B4-BE49-F238E27FC236}">
                <a16:creationId xmlns:a16="http://schemas.microsoft.com/office/drawing/2014/main" id="{7FF08D33-E839-AD8F-F985-8B7048E3C032}"/>
              </a:ext>
            </a:extLst>
          </p:cNvPr>
          <p:cNvSpPr>
            <a:spLocks noGrp="1"/>
          </p:cNvSpPr>
          <p:nvPr>
            <p:ph type="ctrTitle" hasCustomPrompt="1"/>
            <p:custDataLst>
              <p:tags r:id="rId3"/>
            </p:custDataLst>
          </p:nvPr>
        </p:nvSpPr>
        <p:spPr>
          <a:xfrm>
            <a:off x="961293" y="1031210"/>
            <a:ext cx="6213230" cy="2261456"/>
          </a:xfrm>
        </p:spPr>
        <p:txBody>
          <a:bodyPr anchor="b"/>
          <a:lstStyle>
            <a:lvl1pPr algn="l">
              <a:defRPr sz="5000">
                <a:solidFill>
                  <a:schemeClr val="bg1"/>
                </a:solidFill>
              </a:defRPr>
            </a:lvl1pPr>
          </a:lstStyle>
          <a:p>
            <a:r>
              <a:rPr lang="en-US"/>
              <a:t>Here is the title of the presentation</a:t>
            </a:r>
            <a:endParaRPr lang="en-US" dirty="0"/>
          </a:p>
        </p:txBody>
      </p:sp>
      <p:sp>
        <p:nvSpPr>
          <p:cNvPr id="3" name="Untertitel 2">
            <a:extLst>
              <a:ext uri="{FF2B5EF4-FFF2-40B4-BE49-F238E27FC236}">
                <a16:creationId xmlns:a16="http://schemas.microsoft.com/office/drawing/2014/main" id="{F080B15F-A4E5-AA89-0D2B-0EE5E024140B}"/>
              </a:ext>
            </a:extLst>
          </p:cNvPr>
          <p:cNvSpPr>
            <a:spLocks noGrp="1"/>
          </p:cNvSpPr>
          <p:nvPr>
            <p:ph type="subTitle" idx="1" hasCustomPrompt="1"/>
            <p:custDataLst>
              <p:tags r:id="rId4"/>
            </p:custDataLst>
          </p:nvPr>
        </p:nvSpPr>
        <p:spPr>
          <a:xfrm>
            <a:off x="961293" y="3527204"/>
            <a:ext cx="6213230" cy="1047304"/>
          </a:xfrm>
        </p:spPr>
        <p:txBody>
          <a:bodyPr/>
          <a:lstStyle>
            <a:lvl1pPr marL="0" indent="0" algn="l">
              <a:spcBef>
                <a:spcPts val="0"/>
              </a:spcBef>
              <a:buNone/>
              <a:defRPr sz="2200" b="0">
                <a:solidFill>
                  <a:schemeClr val="bg1"/>
                </a:solidFill>
              </a:defRPr>
            </a:lvl1pPr>
            <a:lvl2pPr marL="0" indent="0" algn="l">
              <a:spcBef>
                <a:spcPts val="0"/>
              </a:spcBef>
              <a:buNone/>
              <a:defRPr sz="2200" b="0">
                <a:solidFill>
                  <a:schemeClr val="bg1"/>
                </a:solidFill>
              </a:defRPr>
            </a:lvl2pPr>
            <a:lvl3pPr marL="0" indent="0" algn="l">
              <a:spcBef>
                <a:spcPts val="0"/>
              </a:spcBef>
              <a:buNone/>
              <a:defRPr sz="2200" b="0">
                <a:solidFill>
                  <a:schemeClr val="bg1"/>
                </a:solidFill>
              </a:defRPr>
            </a:lvl3pPr>
            <a:lvl4pPr marL="0" indent="0" algn="l">
              <a:spcBef>
                <a:spcPts val="0"/>
              </a:spcBef>
              <a:buNone/>
              <a:defRPr sz="2200" b="0">
                <a:solidFill>
                  <a:schemeClr val="bg1"/>
                </a:solidFill>
              </a:defRPr>
            </a:lvl4pPr>
            <a:lvl5pPr marL="0" indent="0" algn="l">
              <a:spcBef>
                <a:spcPts val="0"/>
              </a:spcBef>
              <a:buNone/>
              <a:defRPr sz="2200" b="0">
                <a:solidFill>
                  <a:schemeClr val="bg1"/>
                </a:solidFill>
              </a:defRPr>
            </a:lvl5pPr>
            <a:lvl6pPr marL="0" indent="0" algn="l">
              <a:spcBef>
                <a:spcPts val="0"/>
              </a:spcBef>
              <a:buNone/>
              <a:defRPr sz="2200" b="0">
                <a:solidFill>
                  <a:schemeClr val="bg1"/>
                </a:solidFill>
              </a:defRPr>
            </a:lvl6pPr>
            <a:lvl7pPr marL="0" indent="0" algn="l">
              <a:spcBef>
                <a:spcPts val="0"/>
              </a:spcBef>
              <a:buNone/>
              <a:defRPr sz="2200" b="0">
                <a:solidFill>
                  <a:schemeClr val="bg1"/>
                </a:solidFill>
              </a:defRPr>
            </a:lvl7pPr>
            <a:lvl8pPr marL="0" indent="0" algn="l">
              <a:spcBef>
                <a:spcPts val="0"/>
              </a:spcBef>
              <a:buNone/>
              <a:defRPr sz="2200" b="0">
                <a:solidFill>
                  <a:schemeClr val="bg1"/>
                </a:solidFill>
              </a:defRPr>
            </a:lvl8pPr>
            <a:lvl9pPr marL="0" indent="0" algn="l">
              <a:spcBef>
                <a:spcPts val="0"/>
              </a:spcBef>
              <a:buNone/>
              <a:defRPr sz="2200" b="0">
                <a:solidFill>
                  <a:schemeClr val="bg1"/>
                </a:solidFill>
              </a:defRPr>
            </a:lvl9pPr>
          </a:lstStyle>
          <a:p>
            <a:r>
              <a:rPr lang="en-US"/>
              <a:t>Here is a subline</a:t>
            </a:r>
            <a:endParaRPr lang="en-US" dirty="0"/>
          </a:p>
        </p:txBody>
      </p:sp>
      <p:sp>
        <p:nvSpPr>
          <p:cNvPr id="9" name="SmartArt-Platzhalter 8">
            <a:extLst>
              <a:ext uri="{FF2B5EF4-FFF2-40B4-BE49-F238E27FC236}">
                <a16:creationId xmlns:a16="http://schemas.microsoft.com/office/drawing/2014/main" id="{7A91E836-63FC-F5D3-CC34-FBEA15DD20AF}"/>
              </a:ext>
            </a:extLst>
          </p:cNvPr>
          <p:cNvSpPr>
            <a:spLocks noGrp="1"/>
          </p:cNvSpPr>
          <p:nvPr>
            <p:ph type="dgm" sz="quarter" idx="11"/>
            <p:custDataLst>
              <p:tags r:id="rId5"/>
            </p:custDataLst>
          </p:nvPr>
        </p:nvSpPr>
        <p:spPr>
          <a:xfrm>
            <a:off x="8974618" y="5904807"/>
            <a:ext cx="2723668" cy="375343"/>
          </a:xfrm>
          <a:blipFill>
            <a:blip r:embed="rId9">
              <a:extLst>
                <a:ext uri="{96DAC541-7B7A-43D3-8B79-37D633B846F1}">
                  <asvg:svgBlip xmlns:asvg="http://schemas.microsoft.com/office/drawing/2016/SVG/main" r:embed="rId10"/>
                </a:ext>
              </a:extLst>
            </a:blip>
            <a:stretch>
              <a:fillRect/>
            </a:stretch>
          </a:blipFill>
        </p:spPr>
        <p:txBody>
          <a:bodyPr/>
          <a:lstStyle>
            <a:lvl1pPr>
              <a:defRPr>
                <a:noFill/>
              </a:defRPr>
            </a:lvl1pPr>
          </a:lstStyle>
          <a:p>
            <a:r>
              <a:rPr lang="en-US"/>
              <a:t>Click icon to add SmartArt graphic</a:t>
            </a:r>
          </a:p>
        </p:txBody>
      </p:sp>
    </p:spTree>
    <p:extLst>
      <p:ext uri="{BB962C8B-B14F-4D97-AF65-F5344CB8AC3E}">
        <p14:creationId xmlns:p14="http://schemas.microsoft.com/office/powerpoint/2010/main" val="865805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6">
    <p:bg>
      <p:bgPr>
        <a:solidFill>
          <a:schemeClr val="bg1"/>
        </a:solidFill>
        <a:effectLst/>
      </p:bgPr>
    </p:bg>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160CEA03-4608-A479-2482-74E161B19332}"/>
              </a:ext>
            </a:extLst>
          </p:cNvPr>
          <p:cNvSpPr>
            <a:spLocks noGrp="1"/>
          </p:cNvSpPr>
          <p:nvPr>
            <p:ph type="pic" sz="quarter" idx="10" hasCustomPrompt="1"/>
            <p:custDataLst>
              <p:tags r:id="rId1"/>
            </p:custDataLst>
          </p:nvPr>
        </p:nvSpPr>
        <p:spPr>
          <a:xfrm>
            <a:off x="0" y="0"/>
            <a:ext cx="12192000" cy="6858000"/>
          </a:xfrm>
          <a:pattFill prst="wdUpDiag">
            <a:fgClr>
              <a:schemeClr val="bg2">
                <a:lumMod val="20000"/>
                <a:lumOff val="80000"/>
              </a:schemeClr>
            </a:fgClr>
            <a:bgClr>
              <a:schemeClr val="bg2"/>
            </a:bgClr>
          </a:pattFill>
        </p:spPr>
        <p:txBody>
          <a:bodyPr lIns="108000" tIns="108000" rIns="108000" bIns="108000"/>
          <a:lstStyle>
            <a:lvl1pPr>
              <a:defRPr/>
            </a:lvl1pPr>
          </a:lstStyle>
          <a:p>
            <a:r>
              <a:rPr lang="en-US" dirty="0"/>
              <a:t>Image</a:t>
            </a:r>
          </a:p>
        </p:txBody>
      </p:sp>
      <p:sp>
        <p:nvSpPr>
          <p:cNvPr id="16" name="SmartArt-Platzhalter 16">
            <a:extLst>
              <a:ext uri="{FF2B5EF4-FFF2-40B4-BE49-F238E27FC236}">
                <a16:creationId xmlns:a16="http://schemas.microsoft.com/office/drawing/2014/main" id="{C8B266FF-6CAB-2EB4-D3DD-295D7D638BF7}"/>
              </a:ext>
            </a:extLst>
          </p:cNvPr>
          <p:cNvSpPr>
            <a:spLocks noGrp="1"/>
          </p:cNvSpPr>
          <p:nvPr>
            <p:ph type="dgm" sz="quarter" idx="12"/>
            <p:custDataLst>
              <p:tags r:id="rId2"/>
            </p:custDataLst>
          </p:nvPr>
        </p:nvSpPr>
        <p:spPr>
          <a:xfrm>
            <a:off x="3911736" y="0"/>
            <a:ext cx="8280265" cy="6858000"/>
          </a:xfrm>
          <a:blipFill>
            <a:blip r:embed="rId7">
              <a:extLst>
                <a:ext uri="{96DAC541-7B7A-43D3-8B79-37D633B846F1}">
                  <asvg:svgBlip xmlns:asvg="http://schemas.microsoft.com/office/drawing/2016/SVG/main" r:embed="rId8"/>
                </a:ext>
              </a:extLst>
            </a:blip>
            <a:stretch>
              <a:fillRect/>
            </a:stretch>
          </a:blipFill>
        </p:spPr>
        <p:txBody>
          <a:bodyPr/>
          <a:lstStyle>
            <a:lvl1pPr>
              <a:defRPr sz="100">
                <a:noFill/>
              </a:defRPr>
            </a:lvl1pPr>
          </a:lstStyle>
          <a:p>
            <a:r>
              <a:rPr lang="en-US"/>
              <a:t>Click icon to add SmartArt graphic</a:t>
            </a:r>
          </a:p>
        </p:txBody>
      </p:sp>
      <p:sp>
        <p:nvSpPr>
          <p:cNvPr id="2" name="Titel 1">
            <a:extLst>
              <a:ext uri="{FF2B5EF4-FFF2-40B4-BE49-F238E27FC236}">
                <a16:creationId xmlns:a16="http://schemas.microsoft.com/office/drawing/2014/main" id="{7FF08D33-E839-AD8F-F985-8B7048E3C032}"/>
              </a:ext>
            </a:extLst>
          </p:cNvPr>
          <p:cNvSpPr>
            <a:spLocks noGrp="1"/>
          </p:cNvSpPr>
          <p:nvPr>
            <p:ph type="ctrTitle" hasCustomPrompt="1"/>
            <p:custDataLst>
              <p:tags r:id="rId3"/>
            </p:custDataLst>
          </p:nvPr>
        </p:nvSpPr>
        <p:spPr>
          <a:xfrm>
            <a:off x="961293" y="1978264"/>
            <a:ext cx="6213230" cy="2261456"/>
          </a:xfrm>
        </p:spPr>
        <p:txBody>
          <a:bodyPr anchor="b"/>
          <a:lstStyle>
            <a:lvl1pPr algn="l">
              <a:defRPr sz="5000">
                <a:solidFill>
                  <a:schemeClr val="bg1"/>
                </a:solidFill>
              </a:defRPr>
            </a:lvl1pPr>
          </a:lstStyle>
          <a:p>
            <a:r>
              <a:rPr lang="en-US"/>
              <a:t>Here is the title of the presentation</a:t>
            </a:r>
            <a:endParaRPr lang="en-US" dirty="0"/>
          </a:p>
        </p:txBody>
      </p:sp>
      <p:sp>
        <p:nvSpPr>
          <p:cNvPr id="3" name="Untertitel 2">
            <a:extLst>
              <a:ext uri="{FF2B5EF4-FFF2-40B4-BE49-F238E27FC236}">
                <a16:creationId xmlns:a16="http://schemas.microsoft.com/office/drawing/2014/main" id="{F080B15F-A4E5-AA89-0D2B-0EE5E024140B}"/>
              </a:ext>
            </a:extLst>
          </p:cNvPr>
          <p:cNvSpPr>
            <a:spLocks noGrp="1"/>
          </p:cNvSpPr>
          <p:nvPr>
            <p:ph type="subTitle" idx="1" hasCustomPrompt="1"/>
            <p:custDataLst>
              <p:tags r:id="rId4"/>
            </p:custDataLst>
          </p:nvPr>
        </p:nvSpPr>
        <p:spPr>
          <a:xfrm>
            <a:off x="961293" y="4474259"/>
            <a:ext cx="6213230" cy="1047304"/>
          </a:xfrm>
        </p:spPr>
        <p:txBody>
          <a:bodyPr/>
          <a:lstStyle>
            <a:lvl1pPr marL="0" indent="0" algn="l">
              <a:spcBef>
                <a:spcPts val="0"/>
              </a:spcBef>
              <a:buNone/>
              <a:defRPr sz="2200" b="0">
                <a:solidFill>
                  <a:schemeClr val="bg1"/>
                </a:solidFill>
              </a:defRPr>
            </a:lvl1pPr>
            <a:lvl2pPr marL="0" indent="0" algn="l">
              <a:spcBef>
                <a:spcPts val="0"/>
              </a:spcBef>
              <a:buNone/>
              <a:defRPr sz="2200" b="0">
                <a:solidFill>
                  <a:schemeClr val="bg1"/>
                </a:solidFill>
              </a:defRPr>
            </a:lvl2pPr>
            <a:lvl3pPr marL="0" indent="0" algn="l">
              <a:spcBef>
                <a:spcPts val="0"/>
              </a:spcBef>
              <a:buNone/>
              <a:defRPr sz="2200" b="0">
                <a:solidFill>
                  <a:schemeClr val="bg1"/>
                </a:solidFill>
              </a:defRPr>
            </a:lvl3pPr>
            <a:lvl4pPr marL="0" indent="0" algn="l">
              <a:spcBef>
                <a:spcPts val="0"/>
              </a:spcBef>
              <a:buNone/>
              <a:defRPr sz="2200" b="0">
                <a:solidFill>
                  <a:schemeClr val="bg1"/>
                </a:solidFill>
              </a:defRPr>
            </a:lvl4pPr>
            <a:lvl5pPr marL="0" indent="0" algn="l">
              <a:spcBef>
                <a:spcPts val="0"/>
              </a:spcBef>
              <a:buNone/>
              <a:defRPr sz="2200" b="0">
                <a:solidFill>
                  <a:schemeClr val="bg1"/>
                </a:solidFill>
              </a:defRPr>
            </a:lvl5pPr>
            <a:lvl6pPr marL="0" indent="0" algn="l">
              <a:spcBef>
                <a:spcPts val="0"/>
              </a:spcBef>
              <a:buNone/>
              <a:defRPr sz="2200" b="0">
                <a:solidFill>
                  <a:schemeClr val="bg1"/>
                </a:solidFill>
              </a:defRPr>
            </a:lvl6pPr>
            <a:lvl7pPr marL="0" indent="0" algn="l">
              <a:spcBef>
                <a:spcPts val="0"/>
              </a:spcBef>
              <a:buNone/>
              <a:defRPr sz="2200" b="0">
                <a:solidFill>
                  <a:schemeClr val="bg1"/>
                </a:solidFill>
              </a:defRPr>
            </a:lvl7pPr>
            <a:lvl8pPr marL="0" indent="0" algn="l">
              <a:spcBef>
                <a:spcPts val="0"/>
              </a:spcBef>
              <a:buNone/>
              <a:defRPr sz="2200" b="0">
                <a:solidFill>
                  <a:schemeClr val="bg1"/>
                </a:solidFill>
              </a:defRPr>
            </a:lvl8pPr>
            <a:lvl9pPr marL="0" indent="0" algn="l">
              <a:spcBef>
                <a:spcPts val="0"/>
              </a:spcBef>
              <a:buNone/>
              <a:defRPr sz="2200" b="0">
                <a:solidFill>
                  <a:schemeClr val="bg1"/>
                </a:solidFill>
              </a:defRPr>
            </a:lvl9pPr>
          </a:lstStyle>
          <a:p>
            <a:r>
              <a:rPr lang="en-US"/>
              <a:t>Here is a subline</a:t>
            </a:r>
            <a:endParaRPr lang="en-US" dirty="0"/>
          </a:p>
        </p:txBody>
      </p:sp>
      <p:sp>
        <p:nvSpPr>
          <p:cNvPr id="4" name="SmartArt-Platzhalter 8">
            <a:extLst>
              <a:ext uri="{FF2B5EF4-FFF2-40B4-BE49-F238E27FC236}">
                <a16:creationId xmlns:a16="http://schemas.microsoft.com/office/drawing/2014/main" id="{D0A10A90-E5C0-87EE-7ACB-B0AB7530D3E2}"/>
              </a:ext>
            </a:extLst>
          </p:cNvPr>
          <p:cNvSpPr>
            <a:spLocks noGrp="1"/>
          </p:cNvSpPr>
          <p:nvPr>
            <p:ph type="dgm" sz="quarter" idx="11"/>
            <p:custDataLst>
              <p:tags r:id="rId5"/>
            </p:custDataLst>
          </p:nvPr>
        </p:nvSpPr>
        <p:spPr>
          <a:xfrm>
            <a:off x="8206307" y="605250"/>
            <a:ext cx="3242462" cy="446837"/>
          </a:xfrm>
          <a:blipFill>
            <a:blip r:embed="rId9">
              <a:extLst>
                <a:ext uri="{96DAC541-7B7A-43D3-8B79-37D633B846F1}">
                  <asvg:svgBlip xmlns:asvg="http://schemas.microsoft.com/office/drawing/2016/SVG/main" r:embed="rId10"/>
                </a:ext>
              </a:extLst>
            </a:blip>
            <a:stretch>
              <a:fillRect/>
            </a:stretch>
          </a:blipFill>
        </p:spPr>
        <p:txBody>
          <a:bodyPr/>
          <a:lstStyle>
            <a:lvl1pPr>
              <a:defRPr>
                <a:noFill/>
              </a:defRPr>
            </a:lvl1pPr>
          </a:lstStyle>
          <a:p>
            <a:r>
              <a:rPr lang="en-US"/>
              <a:t>Click icon to add SmartArt graphic</a:t>
            </a:r>
          </a:p>
        </p:txBody>
      </p:sp>
    </p:spTree>
    <p:extLst>
      <p:ext uri="{BB962C8B-B14F-4D97-AF65-F5344CB8AC3E}">
        <p14:creationId xmlns:p14="http://schemas.microsoft.com/office/powerpoint/2010/main" val="2628426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all to Action">
    <p:bg>
      <p:bgPr>
        <a:solidFill>
          <a:schemeClr val="tx2"/>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83E3776D-4593-2E71-0CEF-6E701A21F159}"/>
              </a:ext>
            </a:extLst>
          </p:cNvPr>
          <p:cNvPicPr>
            <a:picLocks noChangeAspect="1"/>
          </p:cNvPicPr>
          <p:nvPr userDrawn="1">
            <p:custDataLst>
              <p:tags r:id="rId1"/>
            </p:custDataLst>
          </p:nvPr>
        </p:nvPicPr>
        <p:blipFill>
          <a:blip r:embed="rId7">
            <a:extLst>
              <a:ext uri="{96DAC541-7B7A-43D3-8B79-37D633B846F1}">
                <asvg:svgBlip xmlns:asvg="http://schemas.microsoft.com/office/drawing/2016/SVG/main" r:embed="rId8"/>
              </a:ext>
            </a:extLst>
          </a:blip>
          <a:srcRect t="31263" r="40897" b="18266"/>
          <a:stretch>
            <a:fillRect/>
          </a:stretch>
        </p:blipFill>
        <p:spPr>
          <a:xfrm>
            <a:off x="4060582" y="0"/>
            <a:ext cx="8131418" cy="6858000"/>
          </a:xfrm>
          <a:custGeom>
            <a:avLst/>
            <a:gdLst>
              <a:gd name="connsiteX0" fmla="*/ 0 w 8131418"/>
              <a:gd name="connsiteY0" fmla="*/ 0 h 6858000"/>
              <a:gd name="connsiteX1" fmla="*/ 8131418 w 8131418"/>
              <a:gd name="connsiteY1" fmla="*/ 0 h 6858000"/>
              <a:gd name="connsiteX2" fmla="*/ 8131418 w 8131418"/>
              <a:gd name="connsiteY2" fmla="*/ 6858000 h 6858000"/>
              <a:gd name="connsiteX3" fmla="*/ 0 w 813141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31418" h="6858000">
                <a:moveTo>
                  <a:pt x="0" y="0"/>
                </a:moveTo>
                <a:lnTo>
                  <a:pt x="8131418" y="0"/>
                </a:lnTo>
                <a:lnTo>
                  <a:pt x="8131418" y="6858000"/>
                </a:lnTo>
                <a:lnTo>
                  <a:pt x="0" y="6858000"/>
                </a:lnTo>
                <a:close/>
              </a:path>
            </a:pathLst>
          </a:custGeom>
        </p:spPr>
      </p:pic>
      <p:sp>
        <p:nvSpPr>
          <p:cNvPr id="2" name="Titel 1">
            <a:extLst>
              <a:ext uri="{FF2B5EF4-FFF2-40B4-BE49-F238E27FC236}">
                <a16:creationId xmlns:a16="http://schemas.microsoft.com/office/drawing/2014/main" id="{7FF08D33-E839-AD8F-F985-8B7048E3C032}"/>
              </a:ext>
            </a:extLst>
          </p:cNvPr>
          <p:cNvSpPr>
            <a:spLocks noGrp="1"/>
          </p:cNvSpPr>
          <p:nvPr>
            <p:ph type="ctrTitle" hasCustomPrompt="1"/>
            <p:custDataLst>
              <p:tags r:id="rId2"/>
            </p:custDataLst>
          </p:nvPr>
        </p:nvSpPr>
        <p:spPr>
          <a:xfrm>
            <a:off x="961293" y="413238"/>
            <a:ext cx="8991599" cy="3103685"/>
          </a:xfrm>
        </p:spPr>
        <p:txBody>
          <a:bodyPr anchor="b"/>
          <a:lstStyle>
            <a:lvl1pPr algn="l">
              <a:defRPr sz="10000">
                <a:solidFill>
                  <a:schemeClr val="bg1"/>
                </a:solidFill>
              </a:defRPr>
            </a:lvl1pPr>
          </a:lstStyle>
          <a:p>
            <a:r>
              <a:rPr lang="en-US"/>
              <a:t>Call to Action</a:t>
            </a:r>
            <a:endParaRPr lang="en-US" dirty="0"/>
          </a:p>
        </p:txBody>
      </p:sp>
      <p:sp>
        <p:nvSpPr>
          <p:cNvPr id="3" name="Untertitel 2">
            <a:extLst>
              <a:ext uri="{FF2B5EF4-FFF2-40B4-BE49-F238E27FC236}">
                <a16:creationId xmlns:a16="http://schemas.microsoft.com/office/drawing/2014/main" id="{F080B15F-A4E5-AA89-0D2B-0EE5E024140B}"/>
              </a:ext>
            </a:extLst>
          </p:cNvPr>
          <p:cNvSpPr>
            <a:spLocks noGrp="1"/>
          </p:cNvSpPr>
          <p:nvPr>
            <p:ph type="subTitle" idx="1" hasCustomPrompt="1"/>
            <p:custDataLst>
              <p:tags r:id="rId3"/>
            </p:custDataLst>
          </p:nvPr>
        </p:nvSpPr>
        <p:spPr>
          <a:xfrm>
            <a:off x="1515655" y="3964312"/>
            <a:ext cx="5108477" cy="1047304"/>
          </a:xfrm>
        </p:spPr>
        <p:txBody>
          <a:bodyPr lIns="180000" anchor="ctr"/>
          <a:lstStyle>
            <a:lvl1pPr marL="0" indent="0" algn="l">
              <a:spcBef>
                <a:spcPts val="0"/>
              </a:spcBef>
              <a:buNone/>
              <a:defRPr sz="2200" b="0">
                <a:solidFill>
                  <a:schemeClr val="bg1"/>
                </a:solidFill>
              </a:defRPr>
            </a:lvl1pPr>
            <a:lvl2pPr marL="0" indent="0" algn="l">
              <a:spcBef>
                <a:spcPts val="0"/>
              </a:spcBef>
              <a:buNone/>
              <a:defRPr sz="2200" b="0">
                <a:solidFill>
                  <a:schemeClr val="bg1"/>
                </a:solidFill>
              </a:defRPr>
            </a:lvl2pPr>
            <a:lvl3pPr marL="0" indent="0" algn="l">
              <a:spcBef>
                <a:spcPts val="0"/>
              </a:spcBef>
              <a:buNone/>
              <a:defRPr sz="2200" b="0">
                <a:solidFill>
                  <a:schemeClr val="bg1"/>
                </a:solidFill>
              </a:defRPr>
            </a:lvl3pPr>
            <a:lvl4pPr marL="0" indent="0" algn="l">
              <a:spcBef>
                <a:spcPts val="0"/>
              </a:spcBef>
              <a:buNone/>
              <a:defRPr sz="2200" b="0">
                <a:solidFill>
                  <a:schemeClr val="bg1"/>
                </a:solidFill>
              </a:defRPr>
            </a:lvl4pPr>
            <a:lvl5pPr marL="0" indent="0" algn="l">
              <a:spcBef>
                <a:spcPts val="0"/>
              </a:spcBef>
              <a:buNone/>
              <a:defRPr sz="2200" b="0">
                <a:solidFill>
                  <a:schemeClr val="bg1"/>
                </a:solidFill>
              </a:defRPr>
            </a:lvl5pPr>
            <a:lvl6pPr marL="0" indent="0" algn="l">
              <a:spcBef>
                <a:spcPts val="0"/>
              </a:spcBef>
              <a:buNone/>
              <a:defRPr sz="2200" b="0">
                <a:solidFill>
                  <a:schemeClr val="bg1"/>
                </a:solidFill>
              </a:defRPr>
            </a:lvl6pPr>
            <a:lvl7pPr marL="0" indent="0" algn="l">
              <a:spcBef>
                <a:spcPts val="0"/>
              </a:spcBef>
              <a:buNone/>
              <a:defRPr sz="2200" b="0">
                <a:solidFill>
                  <a:schemeClr val="bg1"/>
                </a:solidFill>
              </a:defRPr>
            </a:lvl7pPr>
            <a:lvl8pPr marL="0" indent="0" algn="l">
              <a:spcBef>
                <a:spcPts val="0"/>
              </a:spcBef>
              <a:buNone/>
              <a:defRPr sz="2200" b="0">
                <a:solidFill>
                  <a:schemeClr val="bg1"/>
                </a:solidFill>
              </a:defRPr>
            </a:lvl8pPr>
            <a:lvl9pPr marL="0" indent="0" algn="l">
              <a:spcBef>
                <a:spcPts val="0"/>
              </a:spcBef>
              <a:buNone/>
              <a:defRPr sz="2200" b="0">
                <a:solidFill>
                  <a:schemeClr val="bg1"/>
                </a:solidFill>
              </a:defRPr>
            </a:lvl9pPr>
          </a:lstStyle>
          <a:p>
            <a:r>
              <a:rPr lang="en-US"/>
              <a:t>First name last name</a:t>
            </a:r>
            <a:br>
              <a:rPr lang="en-US"/>
            </a:br>
            <a:r>
              <a:rPr lang="en-US"/>
              <a:t>E-mail</a:t>
            </a:r>
            <a:endParaRPr lang="en-US" dirty="0"/>
          </a:p>
        </p:txBody>
      </p:sp>
      <p:pic>
        <p:nvPicPr>
          <p:cNvPr id="5" name="Grafik 4">
            <a:extLst>
              <a:ext uri="{FF2B5EF4-FFF2-40B4-BE49-F238E27FC236}">
                <a16:creationId xmlns:a16="http://schemas.microsoft.com/office/drawing/2014/main" id="{861DE43E-3050-FDB9-D5CC-DF32F53ED7F3}"/>
              </a:ext>
            </a:extLst>
          </p:cNvPr>
          <p:cNvPicPr>
            <a:picLocks noChangeAspect="1"/>
          </p:cNvPicPr>
          <p:nvPr userDrawn="1">
            <p:custDataLst>
              <p:tags r:id="rId4"/>
            </p:custDataLst>
          </p:nvPr>
        </p:nvPicPr>
        <p:blipFill>
          <a:blip r:embed="rId7">
            <a:extLst>
              <a:ext uri="{96DAC541-7B7A-43D3-8B79-37D633B846F1}">
                <asvg:svgBlip xmlns:asvg="http://schemas.microsoft.com/office/drawing/2016/SVG/main" r:embed="rId8"/>
              </a:ext>
            </a:extLst>
          </a:blip>
          <a:stretch>
            <a:fillRect/>
          </a:stretch>
        </p:blipFill>
        <p:spPr>
          <a:xfrm>
            <a:off x="960129" y="4212772"/>
            <a:ext cx="555528" cy="548670"/>
          </a:xfrm>
          <a:prstGeom prst="rect">
            <a:avLst/>
          </a:prstGeom>
        </p:spPr>
      </p:pic>
      <p:pic>
        <p:nvPicPr>
          <p:cNvPr id="8" name="Grafik 7">
            <a:extLst>
              <a:ext uri="{FF2B5EF4-FFF2-40B4-BE49-F238E27FC236}">
                <a16:creationId xmlns:a16="http://schemas.microsoft.com/office/drawing/2014/main" id="{24793FFE-BCDA-9A8D-DEDA-9413E7432547}"/>
              </a:ext>
            </a:extLst>
          </p:cNvPr>
          <p:cNvPicPr>
            <a:picLocks noChangeAspect="1"/>
          </p:cNvPicPr>
          <p:nvPr userDrawn="1">
            <p:custDataLst>
              <p:tags r:id="rId5"/>
            </p:custDataLst>
          </p:nvPr>
        </p:nvPicPr>
        <p:blipFill>
          <a:blip r:embed="rId9">
            <a:extLst>
              <a:ext uri="{96DAC541-7B7A-43D3-8B79-37D633B846F1}">
                <asvg:svgBlip xmlns:asvg="http://schemas.microsoft.com/office/drawing/2016/SVG/main" r:embed="rId10"/>
              </a:ext>
            </a:extLst>
          </a:blip>
          <a:stretch>
            <a:fillRect/>
          </a:stretch>
        </p:blipFill>
        <p:spPr>
          <a:xfrm>
            <a:off x="9340133" y="5955178"/>
            <a:ext cx="2358147" cy="324972"/>
          </a:xfrm>
          <a:prstGeom prst="rect">
            <a:avLst/>
          </a:prstGeom>
        </p:spPr>
      </p:pic>
    </p:spTree>
    <p:extLst>
      <p:ext uri="{BB962C8B-B14F-4D97-AF65-F5344CB8AC3E}">
        <p14:creationId xmlns:p14="http://schemas.microsoft.com/office/powerpoint/2010/main" val="2462440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hapter-Layouts">
    <p:bg>
      <p:bgPr>
        <a:solidFill>
          <a:schemeClr val="tx1"/>
        </a:solidFill>
        <a:effectLst/>
      </p:bgPr>
    </p:bg>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A35A8E3C-6284-F94D-F36B-F0E728D19CC8}"/>
              </a:ext>
            </a:extLst>
          </p:cNvPr>
          <p:cNvSpPr txBox="1"/>
          <p:nvPr userDrawn="1">
            <p:custDataLst>
              <p:tags r:id="rId1"/>
            </p:custDataLst>
          </p:nvPr>
        </p:nvSpPr>
        <p:spPr>
          <a:xfrm>
            <a:off x="1345223" y="1212121"/>
            <a:ext cx="9501554" cy="4433758"/>
          </a:xfrm>
          <a:prstGeom prst="rect">
            <a:avLst/>
          </a:prstGeom>
          <a:noFill/>
        </p:spPr>
        <p:txBody>
          <a:bodyPr wrap="square" lIns="0" tIns="0" rIns="0" bIns="0" rtlCol="0" anchor="ctr">
            <a:noAutofit/>
          </a:bodyPr>
          <a:lstStyle/>
          <a:p>
            <a:pPr algn="ctr"/>
            <a:r>
              <a:rPr lang="en-US" sz="10000" dirty="0">
                <a:solidFill>
                  <a:schemeClr val="bg1"/>
                </a:solidFill>
              </a:rPr>
              <a:t>Chapter-Layouts</a:t>
            </a:r>
          </a:p>
        </p:txBody>
      </p:sp>
    </p:spTree>
    <p:extLst>
      <p:ext uri="{BB962C8B-B14F-4D97-AF65-F5344CB8AC3E}">
        <p14:creationId xmlns:p14="http://schemas.microsoft.com/office/powerpoint/2010/main" val="219034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1">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47BF0706-EC42-59D2-9BD7-547B1334A35C}"/>
              </a:ext>
            </a:extLst>
          </p:cNvPr>
          <p:cNvSpPr>
            <a:spLocks noGrp="1"/>
          </p:cNvSpPr>
          <p:nvPr>
            <p:ph type="pic" sz="quarter" idx="10" hasCustomPrompt="1"/>
            <p:custDataLst>
              <p:tags r:id="rId1"/>
            </p:custDataLst>
          </p:nvPr>
        </p:nvSpPr>
        <p:spPr>
          <a:xfrm>
            <a:off x="0" y="0"/>
            <a:ext cx="12192000" cy="6858000"/>
          </a:xfrm>
          <a:pattFill prst="wdUpDiag">
            <a:fgClr>
              <a:schemeClr val="bg2">
                <a:lumMod val="20000"/>
                <a:lumOff val="80000"/>
              </a:schemeClr>
            </a:fgClr>
            <a:bgClr>
              <a:schemeClr val="bg2"/>
            </a:bgClr>
          </a:pattFill>
        </p:spPr>
        <p:txBody>
          <a:bodyPr lIns="108000" tIns="108000" rIns="108000" bIns="108000"/>
          <a:lstStyle>
            <a:lvl1pPr>
              <a:defRPr/>
            </a:lvl1pPr>
          </a:lstStyle>
          <a:p>
            <a:r>
              <a:rPr lang="en-US" dirty="0"/>
              <a:t>Image</a:t>
            </a:r>
          </a:p>
        </p:txBody>
      </p:sp>
      <p:sp>
        <p:nvSpPr>
          <p:cNvPr id="3" name="SmartArt-Platzhalter 8">
            <a:extLst>
              <a:ext uri="{FF2B5EF4-FFF2-40B4-BE49-F238E27FC236}">
                <a16:creationId xmlns:a16="http://schemas.microsoft.com/office/drawing/2014/main" id="{4CDBE896-93FC-1044-3587-278355F86571}"/>
              </a:ext>
            </a:extLst>
          </p:cNvPr>
          <p:cNvSpPr>
            <a:spLocks noGrp="1"/>
          </p:cNvSpPr>
          <p:nvPr>
            <p:ph type="dgm" sz="quarter" idx="11"/>
            <p:custDataLst>
              <p:tags r:id="rId2"/>
            </p:custDataLst>
          </p:nvPr>
        </p:nvSpPr>
        <p:spPr>
          <a:xfrm>
            <a:off x="9942642" y="6291604"/>
            <a:ext cx="1755648" cy="241942"/>
          </a:xfrm>
          <a:blipFill>
            <a:blip r:embed="rId7">
              <a:extLst>
                <a:ext uri="{96DAC541-7B7A-43D3-8B79-37D633B846F1}">
                  <asvg:svgBlip xmlns:asvg="http://schemas.microsoft.com/office/drawing/2016/SVG/main" r:embed="rId8"/>
                </a:ext>
              </a:extLst>
            </a:blip>
            <a:stretch>
              <a:fillRect/>
            </a:stretch>
          </a:blipFill>
        </p:spPr>
        <p:txBody>
          <a:bodyPr/>
          <a:lstStyle>
            <a:lvl1pPr>
              <a:defRPr>
                <a:noFill/>
              </a:defRPr>
            </a:lvl1pPr>
          </a:lstStyle>
          <a:p>
            <a:r>
              <a:rPr lang="en-US"/>
              <a:t>Click icon to add SmartArt graphic</a:t>
            </a:r>
          </a:p>
        </p:txBody>
      </p:sp>
      <p:sp>
        <p:nvSpPr>
          <p:cNvPr id="2" name="Titel 1">
            <a:extLst>
              <a:ext uri="{FF2B5EF4-FFF2-40B4-BE49-F238E27FC236}">
                <a16:creationId xmlns:a16="http://schemas.microsoft.com/office/drawing/2014/main" id="{81277390-721A-ED81-AD11-DCBEB58971D0}"/>
              </a:ext>
            </a:extLst>
          </p:cNvPr>
          <p:cNvSpPr>
            <a:spLocks noGrp="1"/>
          </p:cNvSpPr>
          <p:nvPr>
            <p:ph type="title" hasCustomPrompt="1"/>
            <p:custDataLst>
              <p:tags r:id="rId3"/>
            </p:custDataLst>
          </p:nvPr>
        </p:nvSpPr>
        <p:spPr>
          <a:xfrm>
            <a:off x="1134208" y="596561"/>
            <a:ext cx="2274204" cy="1642846"/>
          </a:xfrm>
        </p:spPr>
        <p:txBody>
          <a:bodyPr tIns="270000" anchor="t"/>
          <a:lstStyle>
            <a:lvl1pPr algn="l">
              <a:defRPr sz="11000">
                <a:solidFill>
                  <a:schemeClr val="bg1"/>
                </a:solidFill>
              </a:defRPr>
            </a:lvl1pPr>
          </a:lstStyle>
          <a:p>
            <a:r>
              <a:rPr lang="en-US"/>
              <a:t>01</a:t>
            </a:r>
            <a:endParaRPr lang="en-US" dirty="0"/>
          </a:p>
        </p:txBody>
      </p:sp>
      <p:sp>
        <p:nvSpPr>
          <p:cNvPr id="17" name="SmartArt-Platzhalter 23">
            <a:extLst>
              <a:ext uri="{FF2B5EF4-FFF2-40B4-BE49-F238E27FC236}">
                <a16:creationId xmlns:a16="http://schemas.microsoft.com/office/drawing/2014/main" id="{0D053C4C-6707-3F32-4221-7A92E5EED523}"/>
              </a:ext>
            </a:extLst>
          </p:cNvPr>
          <p:cNvSpPr>
            <a:spLocks noGrp="1"/>
          </p:cNvSpPr>
          <p:nvPr>
            <p:ph type="dgm" sz="quarter" idx="12"/>
            <p:custDataLst>
              <p:tags r:id="rId4"/>
            </p:custDataLst>
          </p:nvPr>
        </p:nvSpPr>
        <p:spPr>
          <a:xfrm>
            <a:off x="4855686" y="0"/>
            <a:ext cx="7336313" cy="6858000"/>
          </a:xfrm>
          <a:blipFill>
            <a:blip r:embed="rId9">
              <a:extLst>
                <a:ext uri="{96DAC541-7B7A-43D3-8B79-37D633B846F1}">
                  <asvg:svgBlip xmlns:asvg="http://schemas.microsoft.com/office/drawing/2016/SVG/main" r:embed="rId10"/>
                </a:ext>
              </a:extLst>
            </a:blip>
            <a:stretch>
              <a:fillRect/>
            </a:stretch>
          </a:blipFill>
        </p:spPr>
        <p:txBody>
          <a:bodyPr/>
          <a:lstStyle>
            <a:lvl1pPr>
              <a:defRPr sz="100">
                <a:noFill/>
              </a:defRPr>
            </a:lvl1pPr>
          </a:lstStyle>
          <a:p>
            <a:r>
              <a:rPr lang="en-US"/>
              <a:t>Click icon to add SmartArt graphic</a:t>
            </a:r>
          </a:p>
        </p:txBody>
      </p:sp>
      <p:sp>
        <p:nvSpPr>
          <p:cNvPr id="4" name="Untertitel 2">
            <a:extLst>
              <a:ext uri="{FF2B5EF4-FFF2-40B4-BE49-F238E27FC236}">
                <a16:creationId xmlns:a16="http://schemas.microsoft.com/office/drawing/2014/main" id="{93AE6C74-3023-16A3-FE91-6F36560D5E95}"/>
              </a:ext>
            </a:extLst>
          </p:cNvPr>
          <p:cNvSpPr>
            <a:spLocks noGrp="1"/>
          </p:cNvSpPr>
          <p:nvPr>
            <p:ph type="subTitle" idx="1" hasCustomPrompt="1"/>
            <p:custDataLst>
              <p:tags r:id="rId5"/>
            </p:custDataLst>
          </p:nvPr>
        </p:nvSpPr>
        <p:spPr>
          <a:xfrm>
            <a:off x="1211864" y="2301640"/>
            <a:ext cx="4825521" cy="1484914"/>
          </a:xfrm>
        </p:spPr>
        <p:txBody>
          <a:bodyPr/>
          <a:lstStyle>
            <a:lvl1pPr marL="0" indent="0" algn="l">
              <a:spcBef>
                <a:spcPts val="0"/>
              </a:spcBef>
              <a:buNone/>
              <a:defRPr sz="3000" b="0">
                <a:solidFill>
                  <a:schemeClr val="bg1"/>
                </a:solidFill>
              </a:defRPr>
            </a:lvl1pPr>
            <a:lvl2pPr marL="0" indent="0" algn="l">
              <a:spcBef>
                <a:spcPts val="0"/>
              </a:spcBef>
              <a:buNone/>
              <a:defRPr sz="3000" b="0">
                <a:solidFill>
                  <a:schemeClr val="bg1"/>
                </a:solidFill>
              </a:defRPr>
            </a:lvl2pPr>
            <a:lvl3pPr marL="0" indent="0" algn="l">
              <a:spcBef>
                <a:spcPts val="0"/>
              </a:spcBef>
              <a:buNone/>
              <a:defRPr sz="3000" b="0">
                <a:solidFill>
                  <a:schemeClr val="bg1"/>
                </a:solidFill>
              </a:defRPr>
            </a:lvl3pPr>
            <a:lvl4pPr marL="0" indent="0" algn="l">
              <a:spcBef>
                <a:spcPts val="0"/>
              </a:spcBef>
              <a:buNone/>
              <a:defRPr sz="3000" b="0">
                <a:solidFill>
                  <a:schemeClr val="bg1"/>
                </a:solidFill>
              </a:defRPr>
            </a:lvl4pPr>
            <a:lvl5pPr marL="0" indent="0" algn="l">
              <a:spcBef>
                <a:spcPts val="0"/>
              </a:spcBef>
              <a:buNone/>
              <a:defRPr sz="3000" b="0">
                <a:solidFill>
                  <a:schemeClr val="bg1"/>
                </a:solidFill>
              </a:defRPr>
            </a:lvl5pPr>
            <a:lvl6pPr marL="0" indent="0" algn="l">
              <a:spcBef>
                <a:spcPts val="0"/>
              </a:spcBef>
              <a:buNone/>
              <a:defRPr sz="3000" b="0">
                <a:solidFill>
                  <a:schemeClr val="bg1"/>
                </a:solidFill>
              </a:defRPr>
            </a:lvl6pPr>
            <a:lvl7pPr marL="0" indent="0" algn="l">
              <a:spcBef>
                <a:spcPts val="0"/>
              </a:spcBef>
              <a:buNone/>
              <a:defRPr sz="3000" b="0">
                <a:solidFill>
                  <a:schemeClr val="bg1"/>
                </a:solidFill>
              </a:defRPr>
            </a:lvl7pPr>
            <a:lvl8pPr marL="0" indent="0" algn="l">
              <a:spcBef>
                <a:spcPts val="0"/>
              </a:spcBef>
              <a:buNone/>
              <a:defRPr sz="3000" b="0">
                <a:solidFill>
                  <a:schemeClr val="bg1"/>
                </a:solidFill>
              </a:defRPr>
            </a:lvl8pPr>
            <a:lvl9pPr marL="0" indent="0" algn="l">
              <a:spcBef>
                <a:spcPts val="0"/>
              </a:spcBef>
              <a:buNone/>
              <a:defRPr sz="3000" b="0">
                <a:solidFill>
                  <a:schemeClr val="bg1"/>
                </a:solidFill>
              </a:defRPr>
            </a:lvl9pPr>
          </a:lstStyle>
          <a:p>
            <a:r>
              <a:rPr lang="en-US"/>
              <a:t>Here is a subline</a:t>
            </a:r>
            <a:endParaRPr lang="en-US" dirty="0"/>
          </a:p>
        </p:txBody>
      </p:sp>
    </p:spTree>
    <p:extLst>
      <p:ext uri="{BB962C8B-B14F-4D97-AF65-F5344CB8AC3E}">
        <p14:creationId xmlns:p14="http://schemas.microsoft.com/office/powerpoint/2010/main" val="365726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hapter 1 white Logo">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47BF0706-EC42-59D2-9BD7-547B1334A35C}"/>
              </a:ext>
            </a:extLst>
          </p:cNvPr>
          <p:cNvSpPr>
            <a:spLocks noGrp="1"/>
          </p:cNvSpPr>
          <p:nvPr>
            <p:ph type="pic" sz="quarter" idx="10" hasCustomPrompt="1"/>
            <p:custDataLst>
              <p:tags r:id="rId1"/>
            </p:custDataLst>
          </p:nvPr>
        </p:nvSpPr>
        <p:spPr>
          <a:xfrm>
            <a:off x="0" y="0"/>
            <a:ext cx="12192000" cy="6858000"/>
          </a:xfrm>
          <a:pattFill prst="wdUpDiag">
            <a:fgClr>
              <a:schemeClr val="bg2">
                <a:lumMod val="20000"/>
                <a:lumOff val="80000"/>
              </a:schemeClr>
            </a:fgClr>
            <a:bgClr>
              <a:schemeClr val="bg2"/>
            </a:bgClr>
          </a:pattFill>
        </p:spPr>
        <p:txBody>
          <a:bodyPr lIns="108000" tIns="108000" rIns="108000" bIns="108000"/>
          <a:lstStyle>
            <a:lvl1pPr>
              <a:defRPr/>
            </a:lvl1pPr>
          </a:lstStyle>
          <a:p>
            <a:r>
              <a:rPr lang="en-US" dirty="0"/>
              <a:t>Image</a:t>
            </a:r>
          </a:p>
        </p:txBody>
      </p:sp>
      <p:sp>
        <p:nvSpPr>
          <p:cNvPr id="2" name="Titel 1">
            <a:extLst>
              <a:ext uri="{FF2B5EF4-FFF2-40B4-BE49-F238E27FC236}">
                <a16:creationId xmlns:a16="http://schemas.microsoft.com/office/drawing/2014/main" id="{81277390-721A-ED81-AD11-DCBEB58971D0}"/>
              </a:ext>
            </a:extLst>
          </p:cNvPr>
          <p:cNvSpPr>
            <a:spLocks noGrp="1"/>
          </p:cNvSpPr>
          <p:nvPr>
            <p:ph type="title" hasCustomPrompt="1"/>
            <p:custDataLst>
              <p:tags r:id="rId2"/>
            </p:custDataLst>
          </p:nvPr>
        </p:nvSpPr>
        <p:spPr>
          <a:xfrm>
            <a:off x="1134208" y="596561"/>
            <a:ext cx="2274204" cy="1642846"/>
          </a:xfrm>
        </p:spPr>
        <p:txBody>
          <a:bodyPr tIns="270000" anchor="t"/>
          <a:lstStyle>
            <a:lvl1pPr algn="l">
              <a:defRPr sz="11000">
                <a:solidFill>
                  <a:schemeClr val="bg1"/>
                </a:solidFill>
              </a:defRPr>
            </a:lvl1pPr>
          </a:lstStyle>
          <a:p>
            <a:r>
              <a:rPr lang="en-US"/>
              <a:t>01</a:t>
            </a:r>
            <a:endParaRPr lang="en-US" dirty="0"/>
          </a:p>
        </p:txBody>
      </p:sp>
      <p:sp>
        <p:nvSpPr>
          <p:cNvPr id="17" name="SmartArt-Platzhalter 23">
            <a:extLst>
              <a:ext uri="{FF2B5EF4-FFF2-40B4-BE49-F238E27FC236}">
                <a16:creationId xmlns:a16="http://schemas.microsoft.com/office/drawing/2014/main" id="{0D053C4C-6707-3F32-4221-7A92E5EED523}"/>
              </a:ext>
            </a:extLst>
          </p:cNvPr>
          <p:cNvSpPr>
            <a:spLocks noGrp="1"/>
          </p:cNvSpPr>
          <p:nvPr>
            <p:ph type="dgm" sz="quarter" idx="12"/>
            <p:custDataLst>
              <p:tags r:id="rId3"/>
            </p:custDataLst>
          </p:nvPr>
        </p:nvSpPr>
        <p:spPr>
          <a:xfrm>
            <a:off x="4855686" y="0"/>
            <a:ext cx="7336313" cy="6858000"/>
          </a:xfrm>
          <a:blipFill>
            <a:blip r:embed="rId7">
              <a:extLst>
                <a:ext uri="{96DAC541-7B7A-43D3-8B79-37D633B846F1}">
                  <asvg:svgBlip xmlns:asvg="http://schemas.microsoft.com/office/drawing/2016/SVG/main" r:embed="rId8"/>
                </a:ext>
              </a:extLst>
            </a:blip>
            <a:stretch>
              <a:fillRect/>
            </a:stretch>
          </a:blipFill>
        </p:spPr>
        <p:txBody>
          <a:bodyPr/>
          <a:lstStyle>
            <a:lvl1pPr>
              <a:defRPr sz="100">
                <a:noFill/>
              </a:defRPr>
            </a:lvl1pPr>
          </a:lstStyle>
          <a:p>
            <a:r>
              <a:rPr lang="en-US"/>
              <a:t>Click icon to add SmartArt graphic</a:t>
            </a:r>
          </a:p>
        </p:txBody>
      </p:sp>
      <p:sp>
        <p:nvSpPr>
          <p:cNvPr id="4" name="Untertitel 2">
            <a:extLst>
              <a:ext uri="{FF2B5EF4-FFF2-40B4-BE49-F238E27FC236}">
                <a16:creationId xmlns:a16="http://schemas.microsoft.com/office/drawing/2014/main" id="{93AE6C74-3023-16A3-FE91-6F36560D5E95}"/>
              </a:ext>
            </a:extLst>
          </p:cNvPr>
          <p:cNvSpPr>
            <a:spLocks noGrp="1"/>
          </p:cNvSpPr>
          <p:nvPr>
            <p:ph type="subTitle" idx="1" hasCustomPrompt="1"/>
            <p:custDataLst>
              <p:tags r:id="rId4"/>
            </p:custDataLst>
          </p:nvPr>
        </p:nvSpPr>
        <p:spPr>
          <a:xfrm>
            <a:off x="1211864" y="2301640"/>
            <a:ext cx="4825521" cy="1484914"/>
          </a:xfrm>
        </p:spPr>
        <p:txBody>
          <a:bodyPr/>
          <a:lstStyle>
            <a:lvl1pPr marL="0" indent="0" algn="l">
              <a:spcBef>
                <a:spcPts val="0"/>
              </a:spcBef>
              <a:buNone/>
              <a:defRPr sz="3000" b="0">
                <a:solidFill>
                  <a:schemeClr val="bg1"/>
                </a:solidFill>
              </a:defRPr>
            </a:lvl1pPr>
            <a:lvl2pPr marL="0" indent="0" algn="l">
              <a:spcBef>
                <a:spcPts val="0"/>
              </a:spcBef>
              <a:buNone/>
              <a:defRPr sz="3000" b="0">
                <a:solidFill>
                  <a:schemeClr val="bg1"/>
                </a:solidFill>
              </a:defRPr>
            </a:lvl2pPr>
            <a:lvl3pPr marL="0" indent="0" algn="l">
              <a:spcBef>
                <a:spcPts val="0"/>
              </a:spcBef>
              <a:buNone/>
              <a:defRPr sz="3000" b="0">
                <a:solidFill>
                  <a:schemeClr val="bg1"/>
                </a:solidFill>
              </a:defRPr>
            </a:lvl3pPr>
            <a:lvl4pPr marL="0" indent="0" algn="l">
              <a:spcBef>
                <a:spcPts val="0"/>
              </a:spcBef>
              <a:buNone/>
              <a:defRPr sz="3000" b="0">
                <a:solidFill>
                  <a:schemeClr val="bg1"/>
                </a:solidFill>
              </a:defRPr>
            </a:lvl4pPr>
            <a:lvl5pPr marL="0" indent="0" algn="l">
              <a:spcBef>
                <a:spcPts val="0"/>
              </a:spcBef>
              <a:buNone/>
              <a:defRPr sz="3000" b="0">
                <a:solidFill>
                  <a:schemeClr val="bg1"/>
                </a:solidFill>
              </a:defRPr>
            </a:lvl5pPr>
            <a:lvl6pPr marL="0" indent="0" algn="l">
              <a:spcBef>
                <a:spcPts val="0"/>
              </a:spcBef>
              <a:buNone/>
              <a:defRPr sz="3000" b="0">
                <a:solidFill>
                  <a:schemeClr val="bg1"/>
                </a:solidFill>
              </a:defRPr>
            </a:lvl6pPr>
            <a:lvl7pPr marL="0" indent="0" algn="l">
              <a:spcBef>
                <a:spcPts val="0"/>
              </a:spcBef>
              <a:buNone/>
              <a:defRPr sz="3000" b="0">
                <a:solidFill>
                  <a:schemeClr val="bg1"/>
                </a:solidFill>
              </a:defRPr>
            </a:lvl7pPr>
            <a:lvl8pPr marL="0" indent="0" algn="l">
              <a:spcBef>
                <a:spcPts val="0"/>
              </a:spcBef>
              <a:buNone/>
              <a:defRPr sz="3000" b="0">
                <a:solidFill>
                  <a:schemeClr val="bg1"/>
                </a:solidFill>
              </a:defRPr>
            </a:lvl8pPr>
            <a:lvl9pPr marL="0" indent="0" algn="l">
              <a:spcBef>
                <a:spcPts val="0"/>
              </a:spcBef>
              <a:buNone/>
              <a:defRPr sz="3000" b="0">
                <a:solidFill>
                  <a:schemeClr val="bg1"/>
                </a:solidFill>
              </a:defRPr>
            </a:lvl9pPr>
          </a:lstStyle>
          <a:p>
            <a:r>
              <a:rPr lang="en-US"/>
              <a:t>Here is a subline</a:t>
            </a:r>
          </a:p>
        </p:txBody>
      </p:sp>
      <p:sp>
        <p:nvSpPr>
          <p:cNvPr id="5" name="SmartArt-Platzhalter 8">
            <a:extLst>
              <a:ext uri="{FF2B5EF4-FFF2-40B4-BE49-F238E27FC236}">
                <a16:creationId xmlns:a16="http://schemas.microsoft.com/office/drawing/2014/main" id="{C91C0598-B47B-8D83-ADB5-72103474F9E2}"/>
              </a:ext>
            </a:extLst>
          </p:cNvPr>
          <p:cNvSpPr>
            <a:spLocks noGrp="1"/>
          </p:cNvSpPr>
          <p:nvPr>
            <p:ph type="dgm" sz="quarter" idx="14"/>
            <p:custDataLst>
              <p:tags r:id="rId5"/>
            </p:custDataLst>
          </p:nvPr>
        </p:nvSpPr>
        <p:spPr>
          <a:xfrm>
            <a:off x="9942641" y="6291604"/>
            <a:ext cx="1755648" cy="241942"/>
          </a:xfrm>
          <a:blipFill>
            <a:blip r:embed="rId9">
              <a:extLst>
                <a:ext uri="{96DAC541-7B7A-43D3-8B79-37D633B846F1}">
                  <asvg:svgBlip xmlns:asvg="http://schemas.microsoft.com/office/drawing/2016/SVG/main" r:embed="rId10"/>
                </a:ext>
              </a:extLst>
            </a:blip>
            <a:stretch>
              <a:fillRect/>
            </a:stretch>
          </a:blipFill>
        </p:spPr>
        <p:txBody>
          <a:bodyPr/>
          <a:lstStyle>
            <a:lvl1pPr>
              <a:defRPr>
                <a:noFill/>
              </a:defRPr>
            </a:lvl1pPr>
          </a:lstStyle>
          <a:p>
            <a:r>
              <a:rPr lang="en-US"/>
              <a:t>Click icon to add SmartArt graphic</a:t>
            </a:r>
          </a:p>
        </p:txBody>
      </p:sp>
    </p:spTree>
    <p:extLst>
      <p:ext uri="{BB962C8B-B14F-4D97-AF65-F5344CB8AC3E}">
        <p14:creationId xmlns:p14="http://schemas.microsoft.com/office/powerpoint/2010/main" val="1206858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hapter 2 white Logo ">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47BF0706-EC42-59D2-9BD7-547B1334A35C}"/>
              </a:ext>
            </a:extLst>
          </p:cNvPr>
          <p:cNvSpPr>
            <a:spLocks noGrp="1"/>
          </p:cNvSpPr>
          <p:nvPr>
            <p:ph type="pic" sz="quarter" idx="10" hasCustomPrompt="1"/>
            <p:custDataLst>
              <p:tags r:id="rId1"/>
            </p:custDataLst>
          </p:nvPr>
        </p:nvSpPr>
        <p:spPr>
          <a:xfrm>
            <a:off x="0" y="0"/>
            <a:ext cx="12192000" cy="6858000"/>
          </a:xfrm>
          <a:pattFill prst="wdUpDiag">
            <a:fgClr>
              <a:schemeClr val="bg2">
                <a:lumMod val="20000"/>
                <a:lumOff val="80000"/>
              </a:schemeClr>
            </a:fgClr>
            <a:bgClr>
              <a:schemeClr val="bg2"/>
            </a:bgClr>
          </a:pattFill>
        </p:spPr>
        <p:txBody>
          <a:bodyPr lIns="108000" tIns="108000" rIns="108000" bIns="108000"/>
          <a:lstStyle>
            <a:lvl1pPr>
              <a:defRPr/>
            </a:lvl1pPr>
          </a:lstStyle>
          <a:p>
            <a:r>
              <a:rPr lang="en-US" dirty="0"/>
              <a:t>Image</a:t>
            </a:r>
          </a:p>
        </p:txBody>
      </p:sp>
      <p:sp>
        <p:nvSpPr>
          <p:cNvPr id="2" name="Titel 1">
            <a:extLst>
              <a:ext uri="{FF2B5EF4-FFF2-40B4-BE49-F238E27FC236}">
                <a16:creationId xmlns:a16="http://schemas.microsoft.com/office/drawing/2014/main" id="{81277390-721A-ED81-AD11-DCBEB58971D0}"/>
              </a:ext>
            </a:extLst>
          </p:cNvPr>
          <p:cNvSpPr>
            <a:spLocks noGrp="1"/>
          </p:cNvSpPr>
          <p:nvPr>
            <p:ph type="title" hasCustomPrompt="1"/>
            <p:custDataLst>
              <p:tags r:id="rId2"/>
            </p:custDataLst>
          </p:nvPr>
        </p:nvSpPr>
        <p:spPr>
          <a:xfrm>
            <a:off x="1134208" y="596561"/>
            <a:ext cx="2274204" cy="1642846"/>
          </a:xfrm>
        </p:spPr>
        <p:txBody>
          <a:bodyPr tIns="270000" anchor="t"/>
          <a:lstStyle>
            <a:lvl1pPr algn="l">
              <a:defRPr sz="11000">
                <a:solidFill>
                  <a:schemeClr val="bg1"/>
                </a:solidFill>
              </a:defRPr>
            </a:lvl1pPr>
          </a:lstStyle>
          <a:p>
            <a:r>
              <a:rPr lang="en-US"/>
              <a:t>01</a:t>
            </a:r>
            <a:endParaRPr lang="en-US" dirty="0"/>
          </a:p>
        </p:txBody>
      </p:sp>
      <p:sp>
        <p:nvSpPr>
          <p:cNvPr id="4" name="Untertitel 2">
            <a:extLst>
              <a:ext uri="{FF2B5EF4-FFF2-40B4-BE49-F238E27FC236}">
                <a16:creationId xmlns:a16="http://schemas.microsoft.com/office/drawing/2014/main" id="{93AE6C74-3023-16A3-FE91-6F36560D5E95}"/>
              </a:ext>
            </a:extLst>
          </p:cNvPr>
          <p:cNvSpPr>
            <a:spLocks noGrp="1"/>
          </p:cNvSpPr>
          <p:nvPr>
            <p:ph type="subTitle" idx="1" hasCustomPrompt="1"/>
            <p:custDataLst>
              <p:tags r:id="rId3"/>
            </p:custDataLst>
          </p:nvPr>
        </p:nvSpPr>
        <p:spPr>
          <a:xfrm>
            <a:off x="1211864" y="2301640"/>
            <a:ext cx="4825521" cy="1484914"/>
          </a:xfrm>
        </p:spPr>
        <p:txBody>
          <a:bodyPr/>
          <a:lstStyle>
            <a:lvl1pPr marL="0" indent="0" algn="l">
              <a:spcBef>
                <a:spcPts val="0"/>
              </a:spcBef>
              <a:buNone/>
              <a:defRPr sz="3000" b="0">
                <a:solidFill>
                  <a:schemeClr val="bg1"/>
                </a:solidFill>
              </a:defRPr>
            </a:lvl1pPr>
            <a:lvl2pPr marL="0" indent="0" algn="l">
              <a:spcBef>
                <a:spcPts val="0"/>
              </a:spcBef>
              <a:buNone/>
              <a:defRPr sz="3000" b="0">
                <a:solidFill>
                  <a:schemeClr val="bg1"/>
                </a:solidFill>
              </a:defRPr>
            </a:lvl2pPr>
            <a:lvl3pPr marL="0" indent="0" algn="l">
              <a:spcBef>
                <a:spcPts val="0"/>
              </a:spcBef>
              <a:buNone/>
              <a:defRPr sz="3000" b="0">
                <a:solidFill>
                  <a:schemeClr val="bg1"/>
                </a:solidFill>
              </a:defRPr>
            </a:lvl3pPr>
            <a:lvl4pPr marL="0" indent="0" algn="l">
              <a:spcBef>
                <a:spcPts val="0"/>
              </a:spcBef>
              <a:buNone/>
              <a:defRPr sz="3000" b="0">
                <a:solidFill>
                  <a:schemeClr val="bg1"/>
                </a:solidFill>
              </a:defRPr>
            </a:lvl4pPr>
            <a:lvl5pPr marL="0" indent="0" algn="l">
              <a:spcBef>
                <a:spcPts val="0"/>
              </a:spcBef>
              <a:buNone/>
              <a:defRPr sz="3000" b="0">
                <a:solidFill>
                  <a:schemeClr val="bg1"/>
                </a:solidFill>
              </a:defRPr>
            </a:lvl5pPr>
            <a:lvl6pPr marL="0" indent="0" algn="l">
              <a:spcBef>
                <a:spcPts val="0"/>
              </a:spcBef>
              <a:buNone/>
              <a:defRPr sz="3000" b="0">
                <a:solidFill>
                  <a:schemeClr val="bg1"/>
                </a:solidFill>
              </a:defRPr>
            </a:lvl6pPr>
            <a:lvl7pPr marL="0" indent="0" algn="l">
              <a:spcBef>
                <a:spcPts val="0"/>
              </a:spcBef>
              <a:buNone/>
              <a:defRPr sz="3000" b="0">
                <a:solidFill>
                  <a:schemeClr val="bg1"/>
                </a:solidFill>
              </a:defRPr>
            </a:lvl7pPr>
            <a:lvl8pPr marL="0" indent="0" algn="l">
              <a:spcBef>
                <a:spcPts val="0"/>
              </a:spcBef>
              <a:buNone/>
              <a:defRPr sz="3000" b="0">
                <a:solidFill>
                  <a:schemeClr val="bg1"/>
                </a:solidFill>
              </a:defRPr>
            </a:lvl8pPr>
            <a:lvl9pPr marL="0" indent="0" algn="l">
              <a:spcBef>
                <a:spcPts val="0"/>
              </a:spcBef>
              <a:buNone/>
              <a:defRPr sz="3000" b="0">
                <a:solidFill>
                  <a:schemeClr val="bg1"/>
                </a:solidFill>
              </a:defRPr>
            </a:lvl9pPr>
          </a:lstStyle>
          <a:p>
            <a:r>
              <a:rPr lang="en-US"/>
              <a:t>Here is a subline</a:t>
            </a:r>
          </a:p>
        </p:txBody>
      </p:sp>
      <p:sp>
        <p:nvSpPr>
          <p:cNvPr id="5" name="SmartArt-Platzhalter 23">
            <a:extLst>
              <a:ext uri="{FF2B5EF4-FFF2-40B4-BE49-F238E27FC236}">
                <a16:creationId xmlns:a16="http://schemas.microsoft.com/office/drawing/2014/main" id="{6E243321-5E6A-F0CB-224C-1A2C937032B5}"/>
              </a:ext>
            </a:extLst>
          </p:cNvPr>
          <p:cNvSpPr>
            <a:spLocks noGrp="1"/>
          </p:cNvSpPr>
          <p:nvPr>
            <p:ph type="dgm" sz="quarter" idx="12"/>
            <p:custDataLst>
              <p:tags r:id="rId4"/>
            </p:custDataLst>
          </p:nvPr>
        </p:nvSpPr>
        <p:spPr>
          <a:xfrm>
            <a:off x="4855686" y="0"/>
            <a:ext cx="7336313" cy="6858000"/>
          </a:xfrm>
          <a:blipFill dpi="0" rotWithShape="1">
            <a:blip r:embed="rId7">
              <a:alphaModFix amt="80000"/>
              <a:extLst>
                <a:ext uri="{96DAC541-7B7A-43D3-8B79-37D633B846F1}">
                  <asvg:svgBlip xmlns:asvg="http://schemas.microsoft.com/office/drawing/2016/SVG/main" r:embed="rId8"/>
                </a:ext>
              </a:extLst>
            </a:blip>
            <a:srcRect/>
            <a:stretch>
              <a:fillRect/>
            </a:stretch>
          </a:blipFill>
        </p:spPr>
        <p:txBody>
          <a:bodyPr/>
          <a:lstStyle>
            <a:lvl1pPr>
              <a:defRPr sz="100">
                <a:noFill/>
              </a:defRPr>
            </a:lvl1pPr>
          </a:lstStyle>
          <a:p>
            <a:r>
              <a:rPr lang="en-US"/>
              <a:t>Click icon to add SmartArt graphic</a:t>
            </a:r>
          </a:p>
        </p:txBody>
      </p:sp>
      <p:sp>
        <p:nvSpPr>
          <p:cNvPr id="9" name="SmartArt-Platzhalter 8">
            <a:extLst>
              <a:ext uri="{FF2B5EF4-FFF2-40B4-BE49-F238E27FC236}">
                <a16:creationId xmlns:a16="http://schemas.microsoft.com/office/drawing/2014/main" id="{F2241E09-C756-4DDF-811F-58496B68FAB8}"/>
              </a:ext>
            </a:extLst>
          </p:cNvPr>
          <p:cNvSpPr>
            <a:spLocks noGrp="1"/>
          </p:cNvSpPr>
          <p:nvPr>
            <p:ph type="dgm" sz="quarter" idx="14"/>
            <p:custDataLst>
              <p:tags r:id="rId5"/>
            </p:custDataLst>
          </p:nvPr>
        </p:nvSpPr>
        <p:spPr>
          <a:xfrm>
            <a:off x="9942641" y="6291604"/>
            <a:ext cx="1755648" cy="241942"/>
          </a:xfrm>
          <a:blipFill>
            <a:blip r:embed="rId9">
              <a:extLst>
                <a:ext uri="{96DAC541-7B7A-43D3-8B79-37D633B846F1}">
                  <asvg:svgBlip xmlns:asvg="http://schemas.microsoft.com/office/drawing/2016/SVG/main" r:embed="rId10"/>
                </a:ext>
              </a:extLst>
            </a:blip>
            <a:stretch>
              <a:fillRect/>
            </a:stretch>
          </a:blipFill>
        </p:spPr>
        <p:txBody>
          <a:bodyPr/>
          <a:lstStyle>
            <a:lvl1pPr>
              <a:defRPr>
                <a:noFill/>
              </a:defRPr>
            </a:lvl1pPr>
          </a:lstStyle>
          <a:p>
            <a:r>
              <a:rPr lang="en-US"/>
              <a:t>Click icon to add SmartArt graphic</a:t>
            </a:r>
          </a:p>
        </p:txBody>
      </p:sp>
    </p:spTree>
    <p:extLst>
      <p:ext uri="{BB962C8B-B14F-4D97-AF65-F5344CB8AC3E}">
        <p14:creationId xmlns:p14="http://schemas.microsoft.com/office/powerpoint/2010/main" val="3219296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hapter 3 blue">
    <p:bg>
      <p:bgPr>
        <a:solidFill>
          <a:schemeClr val="tx2"/>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83E3776D-4593-2E71-0CEF-6E701A21F159}"/>
              </a:ext>
            </a:extLst>
          </p:cNvPr>
          <p:cNvPicPr>
            <a:picLocks noChangeAspect="1"/>
          </p:cNvPicPr>
          <p:nvPr userDrawn="1">
            <p:custDataLst>
              <p:tags r:id="rId1"/>
            </p:custDataLst>
          </p:nvPr>
        </p:nvPicPr>
        <p:blipFill>
          <a:blip r:embed="rId7">
            <a:extLst>
              <a:ext uri="{96DAC541-7B7A-43D3-8B79-37D633B846F1}">
                <asvg:svgBlip xmlns:asvg="http://schemas.microsoft.com/office/drawing/2016/SVG/main" r:embed="rId8"/>
              </a:ext>
            </a:extLst>
          </a:blip>
          <a:srcRect t="31263" r="40897" b="18266"/>
          <a:stretch>
            <a:fillRect/>
          </a:stretch>
        </p:blipFill>
        <p:spPr>
          <a:xfrm>
            <a:off x="4060582" y="0"/>
            <a:ext cx="8131418" cy="6858000"/>
          </a:xfrm>
          <a:custGeom>
            <a:avLst/>
            <a:gdLst>
              <a:gd name="connsiteX0" fmla="*/ 0 w 8131418"/>
              <a:gd name="connsiteY0" fmla="*/ 0 h 6858000"/>
              <a:gd name="connsiteX1" fmla="*/ 8131418 w 8131418"/>
              <a:gd name="connsiteY1" fmla="*/ 0 h 6858000"/>
              <a:gd name="connsiteX2" fmla="*/ 8131418 w 8131418"/>
              <a:gd name="connsiteY2" fmla="*/ 6858000 h 6858000"/>
              <a:gd name="connsiteX3" fmla="*/ 0 w 813141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31418" h="6858000">
                <a:moveTo>
                  <a:pt x="0" y="0"/>
                </a:moveTo>
                <a:lnTo>
                  <a:pt x="8131418" y="0"/>
                </a:lnTo>
                <a:lnTo>
                  <a:pt x="8131418" y="6858000"/>
                </a:lnTo>
                <a:lnTo>
                  <a:pt x="0" y="6858000"/>
                </a:lnTo>
                <a:close/>
              </a:path>
            </a:pathLst>
          </a:custGeom>
        </p:spPr>
      </p:pic>
      <p:sp>
        <p:nvSpPr>
          <p:cNvPr id="2" name="Titel 1">
            <a:extLst>
              <a:ext uri="{FF2B5EF4-FFF2-40B4-BE49-F238E27FC236}">
                <a16:creationId xmlns:a16="http://schemas.microsoft.com/office/drawing/2014/main" id="{7FF08D33-E839-AD8F-F985-8B7048E3C032}"/>
              </a:ext>
            </a:extLst>
          </p:cNvPr>
          <p:cNvSpPr>
            <a:spLocks noGrp="1"/>
          </p:cNvSpPr>
          <p:nvPr>
            <p:ph type="ctrTitle" hasCustomPrompt="1"/>
            <p:custDataLst>
              <p:tags r:id="rId2"/>
            </p:custDataLst>
          </p:nvPr>
        </p:nvSpPr>
        <p:spPr>
          <a:xfrm>
            <a:off x="961293" y="879231"/>
            <a:ext cx="4428391" cy="2971800"/>
          </a:xfrm>
        </p:spPr>
        <p:txBody>
          <a:bodyPr anchor="t"/>
          <a:lstStyle>
            <a:lvl1pPr algn="l">
              <a:defRPr sz="20000">
                <a:solidFill>
                  <a:schemeClr val="bg1"/>
                </a:solidFill>
              </a:defRPr>
            </a:lvl1pPr>
          </a:lstStyle>
          <a:p>
            <a:r>
              <a:rPr lang="en-US"/>
              <a:t>01</a:t>
            </a:r>
            <a:endParaRPr lang="en-US" dirty="0"/>
          </a:p>
        </p:txBody>
      </p:sp>
      <p:sp>
        <p:nvSpPr>
          <p:cNvPr id="3" name="Untertitel 2">
            <a:extLst>
              <a:ext uri="{FF2B5EF4-FFF2-40B4-BE49-F238E27FC236}">
                <a16:creationId xmlns:a16="http://schemas.microsoft.com/office/drawing/2014/main" id="{F080B15F-A4E5-AA89-0D2B-0EE5E024140B}"/>
              </a:ext>
            </a:extLst>
          </p:cNvPr>
          <p:cNvSpPr>
            <a:spLocks noGrp="1"/>
          </p:cNvSpPr>
          <p:nvPr>
            <p:ph type="subTitle" idx="1" hasCustomPrompt="1"/>
            <p:custDataLst>
              <p:tags r:id="rId3"/>
            </p:custDataLst>
          </p:nvPr>
        </p:nvSpPr>
        <p:spPr>
          <a:xfrm>
            <a:off x="1515654" y="3964312"/>
            <a:ext cx="7920000" cy="1047304"/>
          </a:xfrm>
        </p:spPr>
        <p:txBody>
          <a:bodyPr lIns="180000" anchor="ctr"/>
          <a:lstStyle>
            <a:lvl1pPr marL="0" indent="0" algn="l">
              <a:spcBef>
                <a:spcPts val="0"/>
              </a:spcBef>
              <a:buNone/>
              <a:defRPr sz="2200" b="0">
                <a:solidFill>
                  <a:schemeClr val="bg1"/>
                </a:solidFill>
              </a:defRPr>
            </a:lvl1pPr>
            <a:lvl2pPr marL="0" indent="0" algn="l">
              <a:spcBef>
                <a:spcPts val="0"/>
              </a:spcBef>
              <a:buNone/>
              <a:defRPr sz="2200" b="0">
                <a:solidFill>
                  <a:schemeClr val="bg1"/>
                </a:solidFill>
              </a:defRPr>
            </a:lvl2pPr>
            <a:lvl3pPr marL="0" indent="0" algn="l">
              <a:spcBef>
                <a:spcPts val="0"/>
              </a:spcBef>
              <a:buNone/>
              <a:defRPr sz="2200" b="0">
                <a:solidFill>
                  <a:schemeClr val="bg1"/>
                </a:solidFill>
              </a:defRPr>
            </a:lvl3pPr>
            <a:lvl4pPr marL="0" indent="0" algn="l">
              <a:spcBef>
                <a:spcPts val="0"/>
              </a:spcBef>
              <a:buNone/>
              <a:defRPr sz="2200" b="0">
                <a:solidFill>
                  <a:schemeClr val="bg1"/>
                </a:solidFill>
              </a:defRPr>
            </a:lvl4pPr>
            <a:lvl5pPr marL="0" indent="0" algn="l">
              <a:spcBef>
                <a:spcPts val="0"/>
              </a:spcBef>
              <a:buNone/>
              <a:defRPr sz="2200" b="0">
                <a:solidFill>
                  <a:schemeClr val="bg1"/>
                </a:solidFill>
              </a:defRPr>
            </a:lvl5pPr>
            <a:lvl6pPr marL="0" indent="0" algn="l">
              <a:spcBef>
                <a:spcPts val="0"/>
              </a:spcBef>
              <a:buNone/>
              <a:defRPr sz="2200" b="0">
                <a:solidFill>
                  <a:schemeClr val="bg1"/>
                </a:solidFill>
              </a:defRPr>
            </a:lvl6pPr>
            <a:lvl7pPr marL="0" indent="0" algn="l">
              <a:spcBef>
                <a:spcPts val="0"/>
              </a:spcBef>
              <a:buNone/>
              <a:defRPr sz="2200" b="0">
                <a:solidFill>
                  <a:schemeClr val="bg1"/>
                </a:solidFill>
              </a:defRPr>
            </a:lvl7pPr>
            <a:lvl8pPr marL="0" indent="0" algn="l">
              <a:spcBef>
                <a:spcPts val="0"/>
              </a:spcBef>
              <a:buNone/>
              <a:defRPr sz="2200" b="0">
                <a:solidFill>
                  <a:schemeClr val="bg1"/>
                </a:solidFill>
              </a:defRPr>
            </a:lvl8pPr>
            <a:lvl9pPr marL="0" indent="0" algn="l">
              <a:spcBef>
                <a:spcPts val="0"/>
              </a:spcBef>
              <a:buNone/>
              <a:defRPr sz="2200" b="0">
                <a:solidFill>
                  <a:schemeClr val="bg1"/>
                </a:solidFill>
              </a:defRPr>
            </a:lvl9pPr>
          </a:lstStyle>
          <a:p>
            <a:r>
              <a:rPr lang="en-US"/>
              <a:t>Here is a subline</a:t>
            </a:r>
          </a:p>
        </p:txBody>
      </p:sp>
      <p:pic>
        <p:nvPicPr>
          <p:cNvPr id="5" name="Grafik 4">
            <a:extLst>
              <a:ext uri="{FF2B5EF4-FFF2-40B4-BE49-F238E27FC236}">
                <a16:creationId xmlns:a16="http://schemas.microsoft.com/office/drawing/2014/main" id="{861DE43E-3050-FDB9-D5CC-DF32F53ED7F3}"/>
              </a:ext>
            </a:extLst>
          </p:cNvPr>
          <p:cNvPicPr>
            <a:picLocks noChangeAspect="1"/>
          </p:cNvPicPr>
          <p:nvPr userDrawn="1">
            <p:custDataLst>
              <p:tags r:id="rId4"/>
            </p:custDataLst>
          </p:nvPr>
        </p:nvPicPr>
        <p:blipFill>
          <a:blip r:embed="rId7">
            <a:extLst>
              <a:ext uri="{96DAC541-7B7A-43D3-8B79-37D633B846F1}">
                <asvg:svgBlip xmlns:asvg="http://schemas.microsoft.com/office/drawing/2016/SVG/main" r:embed="rId8"/>
              </a:ext>
            </a:extLst>
          </a:blip>
          <a:stretch>
            <a:fillRect/>
          </a:stretch>
        </p:blipFill>
        <p:spPr>
          <a:xfrm>
            <a:off x="960129" y="4212772"/>
            <a:ext cx="555528" cy="548670"/>
          </a:xfrm>
          <a:prstGeom prst="rect">
            <a:avLst/>
          </a:prstGeom>
        </p:spPr>
      </p:pic>
      <p:pic>
        <p:nvPicPr>
          <p:cNvPr id="4" name="Grafik 3">
            <a:extLst>
              <a:ext uri="{FF2B5EF4-FFF2-40B4-BE49-F238E27FC236}">
                <a16:creationId xmlns:a16="http://schemas.microsoft.com/office/drawing/2014/main" id="{37FDB121-0005-5235-1893-8A78FEAA13FF}"/>
              </a:ext>
            </a:extLst>
          </p:cNvPr>
          <p:cNvPicPr>
            <a:picLocks noChangeAspect="1"/>
          </p:cNvPicPr>
          <p:nvPr userDrawn="1">
            <p:custDataLst>
              <p:tags r:id="rId5"/>
            </p:custDataLst>
          </p:nvPr>
        </p:nvPicPr>
        <p:blipFill>
          <a:blip r:embed="rId9">
            <a:extLst>
              <a:ext uri="{96DAC541-7B7A-43D3-8B79-37D633B846F1}">
                <asvg:svgBlip xmlns:asvg="http://schemas.microsoft.com/office/drawing/2016/SVG/main" r:embed="rId10"/>
              </a:ext>
            </a:extLst>
          </a:blip>
          <a:stretch>
            <a:fillRect/>
          </a:stretch>
        </p:blipFill>
        <p:spPr>
          <a:xfrm>
            <a:off x="9942641" y="6291604"/>
            <a:ext cx="1755648" cy="241942"/>
          </a:xfrm>
          <a:prstGeom prst="rect">
            <a:avLst/>
          </a:prstGeom>
        </p:spPr>
      </p:pic>
    </p:spTree>
    <p:extLst>
      <p:ext uri="{BB962C8B-B14F-4D97-AF65-F5344CB8AC3E}">
        <p14:creationId xmlns:p14="http://schemas.microsoft.com/office/powerpoint/2010/main" val="849589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Layouts">
    <p:bg>
      <p:bgPr>
        <a:solidFill>
          <a:schemeClr val="tx1"/>
        </a:solidFill>
        <a:effectLst/>
      </p:bgPr>
    </p:bg>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A35A8E3C-6284-F94D-F36B-F0E728D19CC8}"/>
              </a:ext>
            </a:extLst>
          </p:cNvPr>
          <p:cNvSpPr txBox="1"/>
          <p:nvPr userDrawn="1">
            <p:custDataLst>
              <p:tags r:id="rId1"/>
            </p:custDataLst>
          </p:nvPr>
        </p:nvSpPr>
        <p:spPr>
          <a:xfrm>
            <a:off x="1345223" y="1212121"/>
            <a:ext cx="9501554" cy="4433758"/>
          </a:xfrm>
          <a:prstGeom prst="rect">
            <a:avLst/>
          </a:prstGeom>
          <a:noFill/>
        </p:spPr>
        <p:txBody>
          <a:bodyPr wrap="square" lIns="0" tIns="0" rIns="0" bIns="0" rtlCol="0" anchor="ctr">
            <a:noAutofit/>
          </a:bodyPr>
          <a:lstStyle/>
          <a:p>
            <a:pPr algn="ctr"/>
            <a:r>
              <a:rPr lang="en-US" sz="10000" dirty="0">
                <a:solidFill>
                  <a:schemeClr val="bg1"/>
                </a:solidFill>
              </a:rPr>
              <a:t>Agenda-Layouts</a:t>
            </a:r>
          </a:p>
        </p:txBody>
      </p:sp>
    </p:spTree>
    <p:extLst>
      <p:ext uri="{BB962C8B-B14F-4D97-AF65-F5344CB8AC3E}">
        <p14:creationId xmlns:p14="http://schemas.microsoft.com/office/powerpoint/2010/main" val="12397729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1 Text short one line ">
    <p:spTree>
      <p:nvGrpSpPr>
        <p:cNvPr id="1" name=""/>
        <p:cNvGrpSpPr/>
        <p:nvPr/>
      </p:nvGrpSpPr>
      <p:grpSpPr>
        <a:xfrm>
          <a:off x="0" y="0"/>
          <a:ext cx="0" cy="0"/>
          <a:chOff x="0" y="0"/>
          <a:chExt cx="0" cy="0"/>
        </a:xfrm>
      </p:grpSpPr>
      <p:sp>
        <p:nvSpPr>
          <p:cNvPr id="12" name="Bildplatzhalter 11">
            <a:extLst>
              <a:ext uri="{FF2B5EF4-FFF2-40B4-BE49-F238E27FC236}">
                <a16:creationId xmlns:a16="http://schemas.microsoft.com/office/drawing/2014/main" id="{896E13D1-82B8-7BB2-FCD0-658F0913AAA0}"/>
              </a:ext>
            </a:extLst>
          </p:cNvPr>
          <p:cNvSpPr>
            <a:spLocks noGrp="1"/>
          </p:cNvSpPr>
          <p:nvPr>
            <p:ph type="pic" sz="quarter" idx="13" hasCustomPrompt="1"/>
            <p:custDataLst>
              <p:tags r:id="rId1"/>
            </p:custDataLst>
          </p:nvPr>
        </p:nvSpPr>
        <p:spPr>
          <a:xfrm>
            <a:off x="5142608" y="2"/>
            <a:ext cx="7049392" cy="6857999"/>
          </a:xfrm>
          <a:custGeom>
            <a:avLst/>
            <a:gdLst>
              <a:gd name="connsiteX0" fmla="*/ 2018802 w 7049392"/>
              <a:gd name="connsiteY0" fmla="*/ 0 h 6857999"/>
              <a:gd name="connsiteX1" fmla="*/ 7049392 w 7049392"/>
              <a:gd name="connsiteY1" fmla="*/ 0 h 6857999"/>
              <a:gd name="connsiteX2" fmla="*/ 7049392 w 7049392"/>
              <a:gd name="connsiteY2" fmla="*/ 6857999 h 6857999"/>
              <a:gd name="connsiteX3" fmla="*/ 0 w 7049392"/>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049392" h="6857999">
                <a:moveTo>
                  <a:pt x="2018802" y="0"/>
                </a:moveTo>
                <a:lnTo>
                  <a:pt x="7049392" y="0"/>
                </a:lnTo>
                <a:lnTo>
                  <a:pt x="7049392" y="6857999"/>
                </a:lnTo>
                <a:lnTo>
                  <a:pt x="0" y="685799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13" name="SmartArt-Platzhalter 8">
            <a:extLst>
              <a:ext uri="{FF2B5EF4-FFF2-40B4-BE49-F238E27FC236}">
                <a16:creationId xmlns:a16="http://schemas.microsoft.com/office/drawing/2014/main" id="{51FA8878-75CA-8D68-B777-69F49529E979}"/>
              </a:ext>
            </a:extLst>
          </p:cNvPr>
          <p:cNvSpPr>
            <a:spLocks noGrp="1"/>
          </p:cNvSpPr>
          <p:nvPr>
            <p:ph type="dgm" sz="quarter" idx="14"/>
            <p:custDataLst>
              <p:tags r:id="rId2"/>
            </p:custDataLst>
          </p:nvPr>
        </p:nvSpPr>
        <p:spPr>
          <a:xfrm>
            <a:off x="9942641" y="6291604"/>
            <a:ext cx="1755648" cy="241942"/>
          </a:xfrm>
          <a:blipFill>
            <a:blip r:embed="rId17">
              <a:extLst>
                <a:ext uri="{96DAC541-7B7A-43D3-8B79-37D633B846F1}">
                  <asvg:svgBlip xmlns:asvg="http://schemas.microsoft.com/office/drawing/2016/SVG/main" r:embed="rId18"/>
                </a:ext>
              </a:extLst>
            </a:blip>
            <a:stretch>
              <a:fillRect/>
            </a:stretch>
          </a:blipFill>
        </p:spPr>
        <p:txBody>
          <a:bodyPr/>
          <a:lstStyle>
            <a:lvl1pPr>
              <a:defRPr>
                <a:noFill/>
              </a:defRPr>
            </a:lvl1pPr>
          </a:lstStyle>
          <a:p>
            <a:r>
              <a:rPr lang="en-US"/>
              <a:t>Click icon to add SmartArt graphic</a:t>
            </a:r>
          </a:p>
        </p:txBody>
      </p:sp>
      <p:sp>
        <p:nvSpPr>
          <p:cNvPr id="15" name="Titel 14">
            <a:extLst>
              <a:ext uri="{FF2B5EF4-FFF2-40B4-BE49-F238E27FC236}">
                <a16:creationId xmlns:a16="http://schemas.microsoft.com/office/drawing/2014/main" id="{4B8640D9-A49F-6CA6-2908-56F870F4CBF0}"/>
              </a:ext>
            </a:extLst>
          </p:cNvPr>
          <p:cNvSpPr>
            <a:spLocks noGrp="1"/>
          </p:cNvSpPr>
          <p:nvPr>
            <p:ph type="title" hasCustomPrompt="1"/>
            <p:custDataLst>
              <p:tags r:id="rId3"/>
            </p:custDataLst>
          </p:nvPr>
        </p:nvSpPr>
        <p:spPr>
          <a:xfrm>
            <a:off x="492126" y="586800"/>
            <a:ext cx="5811960" cy="1163278"/>
          </a:xfrm>
        </p:spPr>
        <p:txBody>
          <a:bodyPr/>
          <a:lstStyle>
            <a:lvl1pPr>
              <a:defRPr/>
            </a:lvl1pPr>
          </a:lstStyle>
          <a:p>
            <a:r>
              <a:rPr lang="en-US"/>
              <a:t>Agenda</a:t>
            </a:r>
            <a:endParaRPr lang="en-US" dirty="0"/>
          </a:p>
        </p:txBody>
      </p:sp>
      <p:sp>
        <p:nvSpPr>
          <p:cNvPr id="19" name="Textplatzhalter 35">
            <a:extLst>
              <a:ext uri="{FF2B5EF4-FFF2-40B4-BE49-F238E27FC236}">
                <a16:creationId xmlns:a16="http://schemas.microsoft.com/office/drawing/2014/main" id="{7FB30539-EE34-5A0F-F1F5-93E7CF978214}"/>
              </a:ext>
            </a:extLst>
          </p:cNvPr>
          <p:cNvSpPr>
            <a:spLocks noGrp="1"/>
          </p:cNvSpPr>
          <p:nvPr>
            <p:ph type="body" sz="quarter" idx="22" hasCustomPrompt="1"/>
            <p:custDataLst>
              <p:tags r:id="rId4"/>
            </p:custDataLst>
          </p:nvPr>
        </p:nvSpPr>
        <p:spPr>
          <a:xfrm>
            <a:off x="1219570" y="1912938"/>
            <a:ext cx="5163645" cy="553846"/>
          </a:xfrm>
        </p:spPr>
        <p:txBody>
          <a:bodyPr anchor="b"/>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endParaRPr lang="en-US" dirty="0"/>
          </a:p>
        </p:txBody>
      </p:sp>
      <p:sp>
        <p:nvSpPr>
          <p:cNvPr id="21" name="Textplatzhalter 35">
            <a:extLst>
              <a:ext uri="{FF2B5EF4-FFF2-40B4-BE49-F238E27FC236}">
                <a16:creationId xmlns:a16="http://schemas.microsoft.com/office/drawing/2014/main" id="{76828966-DF2E-D18C-5025-5B9FDBDA395E}"/>
              </a:ext>
            </a:extLst>
          </p:cNvPr>
          <p:cNvSpPr>
            <a:spLocks noGrp="1"/>
          </p:cNvSpPr>
          <p:nvPr>
            <p:ph type="body" sz="quarter" idx="24" hasCustomPrompt="1"/>
            <p:custDataLst>
              <p:tags r:id="rId5"/>
            </p:custDataLst>
          </p:nvPr>
        </p:nvSpPr>
        <p:spPr>
          <a:xfrm>
            <a:off x="1214120" y="2622818"/>
            <a:ext cx="4876429" cy="553846"/>
          </a:xfrm>
        </p:spPr>
        <p:txBody>
          <a:bodyPr anchor="b"/>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23" name="Textplatzhalter 35">
            <a:extLst>
              <a:ext uri="{FF2B5EF4-FFF2-40B4-BE49-F238E27FC236}">
                <a16:creationId xmlns:a16="http://schemas.microsoft.com/office/drawing/2014/main" id="{B706E636-B896-BC76-E60D-62E604A04282}"/>
              </a:ext>
            </a:extLst>
          </p:cNvPr>
          <p:cNvSpPr>
            <a:spLocks noGrp="1"/>
          </p:cNvSpPr>
          <p:nvPr>
            <p:ph type="body" sz="quarter" idx="26" hasCustomPrompt="1"/>
            <p:custDataLst>
              <p:tags r:id="rId6"/>
            </p:custDataLst>
          </p:nvPr>
        </p:nvSpPr>
        <p:spPr>
          <a:xfrm>
            <a:off x="1208202" y="3332698"/>
            <a:ext cx="4700905" cy="553846"/>
          </a:xfrm>
        </p:spPr>
        <p:txBody>
          <a:bodyPr anchor="b"/>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25" name="Textplatzhalter 35">
            <a:extLst>
              <a:ext uri="{FF2B5EF4-FFF2-40B4-BE49-F238E27FC236}">
                <a16:creationId xmlns:a16="http://schemas.microsoft.com/office/drawing/2014/main" id="{ADBD56E9-879F-C48B-B92C-A8E8FA2432D6}"/>
              </a:ext>
            </a:extLst>
          </p:cNvPr>
          <p:cNvSpPr>
            <a:spLocks noGrp="1"/>
          </p:cNvSpPr>
          <p:nvPr>
            <p:ph type="body" sz="quarter" idx="28" hasCustomPrompt="1"/>
            <p:custDataLst>
              <p:tags r:id="rId7"/>
            </p:custDataLst>
          </p:nvPr>
        </p:nvSpPr>
        <p:spPr>
          <a:xfrm>
            <a:off x="1201473" y="4042578"/>
            <a:ext cx="4510405" cy="553846"/>
          </a:xfrm>
        </p:spPr>
        <p:txBody>
          <a:bodyPr anchor="b"/>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27" name="Textplatzhalter 35">
            <a:extLst>
              <a:ext uri="{FF2B5EF4-FFF2-40B4-BE49-F238E27FC236}">
                <a16:creationId xmlns:a16="http://schemas.microsoft.com/office/drawing/2014/main" id="{3FD9D610-E465-A7B5-48FC-DBE9FFD292D8}"/>
              </a:ext>
            </a:extLst>
          </p:cNvPr>
          <p:cNvSpPr>
            <a:spLocks noGrp="1"/>
          </p:cNvSpPr>
          <p:nvPr>
            <p:ph type="body" sz="quarter" idx="30" hasCustomPrompt="1"/>
            <p:custDataLst>
              <p:tags r:id="rId8"/>
            </p:custDataLst>
          </p:nvPr>
        </p:nvSpPr>
        <p:spPr>
          <a:xfrm>
            <a:off x="1195647" y="4752458"/>
            <a:ext cx="4293717" cy="553846"/>
          </a:xfrm>
        </p:spPr>
        <p:txBody>
          <a:bodyPr anchor="b"/>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3" name="Textplatzhalter 35">
            <a:extLst>
              <a:ext uri="{FF2B5EF4-FFF2-40B4-BE49-F238E27FC236}">
                <a16:creationId xmlns:a16="http://schemas.microsoft.com/office/drawing/2014/main" id="{A04A2BCA-E220-86C5-8374-2B4D4FF956A1}"/>
              </a:ext>
            </a:extLst>
          </p:cNvPr>
          <p:cNvSpPr>
            <a:spLocks noGrp="1"/>
          </p:cNvSpPr>
          <p:nvPr>
            <p:ph type="body" sz="quarter" idx="36" hasCustomPrompt="1"/>
            <p:custDataLst>
              <p:tags r:id="rId9"/>
            </p:custDataLst>
          </p:nvPr>
        </p:nvSpPr>
        <p:spPr>
          <a:xfrm>
            <a:off x="492126" y="1801331"/>
            <a:ext cx="571743" cy="665453"/>
          </a:xfrm>
        </p:spPr>
        <p:txBody>
          <a:bodyPr lIns="0" tIns="255600" anchor="t"/>
          <a:lstStyle>
            <a:lvl1pPr algn="l">
              <a:spcBef>
                <a:spcPts val="0"/>
              </a:spcBef>
              <a:defRPr sz="3000" b="1" spc="400" baseline="0">
                <a:solidFill>
                  <a:schemeClr val="accent1"/>
                </a:solidFill>
                <a:latin typeface="+mj-lt"/>
              </a:defRPr>
            </a:lvl1pPr>
            <a:lvl2pPr marL="0" indent="0" algn="l">
              <a:spcBef>
                <a:spcPts val="0"/>
              </a:spcBef>
              <a:buNone/>
              <a:defRPr sz="3000" b="1" spc="400" baseline="0">
                <a:solidFill>
                  <a:schemeClr val="bg2"/>
                </a:solidFill>
                <a:latin typeface="+mj-lt"/>
              </a:defRPr>
            </a:lvl2pPr>
            <a:lvl3pPr marL="0" indent="0" algn="l">
              <a:spcBef>
                <a:spcPts val="0"/>
              </a:spcBef>
              <a:buNone/>
              <a:defRPr sz="3000" b="1">
                <a:solidFill>
                  <a:schemeClr val="accent1"/>
                </a:solidFill>
                <a:latin typeface="+mj-lt"/>
              </a:defRPr>
            </a:lvl3pPr>
            <a:lvl4pPr algn="l">
              <a:spcBef>
                <a:spcPts val="0"/>
              </a:spcBef>
              <a:defRPr sz="3000" b="1">
                <a:solidFill>
                  <a:schemeClr val="accent1"/>
                </a:solidFill>
                <a:latin typeface="+mj-lt"/>
              </a:defRPr>
            </a:lvl4pPr>
            <a:lvl5pPr algn="l">
              <a:spcBef>
                <a:spcPts val="0"/>
              </a:spcBef>
              <a:defRPr sz="3000" b="1">
                <a:solidFill>
                  <a:schemeClr val="accent1"/>
                </a:solidFill>
                <a:latin typeface="+mj-lt"/>
              </a:defRPr>
            </a:lvl5pPr>
            <a:lvl6pPr marL="0" indent="0" algn="l">
              <a:spcBef>
                <a:spcPts val="0"/>
              </a:spcBef>
              <a:buNone/>
              <a:defRPr sz="3000" b="1">
                <a:solidFill>
                  <a:schemeClr val="accent1"/>
                </a:solidFill>
                <a:latin typeface="+mj-lt"/>
              </a:defRPr>
            </a:lvl6pPr>
            <a:lvl7pPr marL="0" indent="0" algn="l">
              <a:spcBef>
                <a:spcPts val="0"/>
              </a:spcBef>
              <a:buNone/>
              <a:defRPr sz="3000" b="1">
                <a:solidFill>
                  <a:schemeClr val="accent1"/>
                </a:solidFill>
                <a:latin typeface="+mj-lt"/>
              </a:defRPr>
            </a:lvl7pPr>
            <a:lvl8pPr marL="0" indent="0" algn="l">
              <a:spcBef>
                <a:spcPts val="0"/>
              </a:spcBef>
              <a:buNone/>
              <a:defRPr sz="3000" b="1">
                <a:solidFill>
                  <a:schemeClr val="accent1"/>
                </a:solidFill>
                <a:latin typeface="+mj-lt"/>
              </a:defRPr>
            </a:lvl8pPr>
            <a:lvl9pPr marL="0" indent="0" algn="l">
              <a:spcBef>
                <a:spcPts val="0"/>
              </a:spcBef>
              <a:buNone/>
              <a:defRPr sz="3000" b="1">
                <a:solidFill>
                  <a:schemeClr val="accent1"/>
                </a:solidFill>
                <a:latin typeface="+mj-lt"/>
              </a:defRPr>
            </a:lvl9pPr>
          </a:lstStyle>
          <a:p>
            <a:pPr lvl="0"/>
            <a:r>
              <a:rPr lang="en-US"/>
              <a:t>01</a:t>
            </a:r>
            <a:endParaRPr lang="en-US" dirty="0"/>
          </a:p>
        </p:txBody>
      </p:sp>
      <p:sp>
        <p:nvSpPr>
          <p:cNvPr id="4" name="Textplatzhalter 35">
            <a:extLst>
              <a:ext uri="{FF2B5EF4-FFF2-40B4-BE49-F238E27FC236}">
                <a16:creationId xmlns:a16="http://schemas.microsoft.com/office/drawing/2014/main" id="{8DF2775F-073C-A8E3-F5CB-C68387283A7C}"/>
              </a:ext>
            </a:extLst>
          </p:cNvPr>
          <p:cNvSpPr>
            <a:spLocks noGrp="1"/>
          </p:cNvSpPr>
          <p:nvPr>
            <p:ph type="body" sz="quarter" idx="37" hasCustomPrompt="1"/>
            <p:custDataLst>
              <p:tags r:id="rId10"/>
            </p:custDataLst>
          </p:nvPr>
        </p:nvSpPr>
        <p:spPr>
          <a:xfrm>
            <a:off x="492126" y="2511211"/>
            <a:ext cx="571743" cy="665453"/>
          </a:xfrm>
        </p:spPr>
        <p:txBody>
          <a:bodyPr lIns="0" tIns="255600" anchor="t"/>
          <a:lstStyle>
            <a:lvl1pPr algn="l">
              <a:spcBef>
                <a:spcPts val="0"/>
              </a:spcBef>
              <a:defRPr sz="3000" b="1">
                <a:solidFill>
                  <a:schemeClr val="accent1"/>
                </a:solidFill>
                <a:latin typeface="+mj-lt"/>
              </a:defRPr>
            </a:lvl1pPr>
            <a:lvl2pPr marL="0" indent="0" algn="l">
              <a:spcBef>
                <a:spcPts val="0"/>
              </a:spcBef>
              <a:buNone/>
              <a:defRPr sz="3000" b="1">
                <a:solidFill>
                  <a:schemeClr val="bg2"/>
                </a:solidFill>
                <a:latin typeface="+mj-lt"/>
              </a:defRPr>
            </a:lvl2pPr>
            <a:lvl3pPr marL="0" indent="0" algn="l">
              <a:spcBef>
                <a:spcPts val="0"/>
              </a:spcBef>
              <a:buNone/>
              <a:defRPr sz="3000" b="1">
                <a:solidFill>
                  <a:schemeClr val="accent1"/>
                </a:solidFill>
                <a:latin typeface="+mj-lt"/>
              </a:defRPr>
            </a:lvl3pPr>
            <a:lvl4pPr algn="l">
              <a:spcBef>
                <a:spcPts val="0"/>
              </a:spcBef>
              <a:defRPr sz="3000" b="1">
                <a:solidFill>
                  <a:schemeClr val="accent1"/>
                </a:solidFill>
                <a:latin typeface="+mj-lt"/>
              </a:defRPr>
            </a:lvl4pPr>
            <a:lvl5pPr algn="l">
              <a:spcBef>
                <a:spcPts val="0"/>
              </a:spcBef>
              <a:defRPr sz="3000" b="1">
                <a:solidFill>
                  <a:schemeClr val="accent1"/>
                </a:solidFill>
                <a:latin typeface="+mj-lt"/>
              </a:defRPr>
            </a:lvl5pPr>
            <a:lvl6pPr marL="0" indent="0" algn="l">
              <a:spcBef>
                <a:spcPts val="0"/>
              </a:spcBef>
              <a:buNone/>
              <a:defRPr sz="3000" b="1">
                <a:solidFill>
                  <a:schemeClr val="accent1"/>
                </a:solidFill>
                <a:latin typeface="+mj-lt"/>
              </a:defRPr>
            </a:lvl6pPr>
            <a:lvl7pPr marL="0" indent="0" algn="l">
              <a:spcBef>
                <a:spcPts val="0"/>
              </a:spcBef>
              <a:buNone/>
              <a:defRPr sz="3000" b="1">
                <a:solidFill>
                  <a:schemeClr val="accent1"/>
                </a:solidFill>
                <a:latin typeface="+mj-lt"/>
              </a:defRPr>
            </a:lvl7pPr>
            <a:lvl8pPr marL="0" indent="0" algn="l">
              <a:spcBef>
                <a:spcPts val="0"/>
              </a:spcBef>
              <a:buNone/>
              <a:defRPr sz="3000" b="1">
                <a:solidFill>
                  <a:schemeClr val="accent1"/>
                </a:solidFill>
                <a:latin typeface="+mj-lt"/>
              </a:defRPr>
            </a:lvl8pPr>
            <a:lvl9pPr marL="0" indent="0" algn="l">
              <a:spcBef>
                <a:spcPts val="0"/>
              </a:spcBef>
              <a:buNone/>
              <a:defRPr sz="3000" b="1">
                <a:solidFill>
                  <a:schemeClr val="accent1"/>
                </a:solidFill>
                <a:latin typeface="+mj-lt"/>
              </a:defRPr>
            </a:lvl9pPr>
          </a:lstStyle>
          <a:p>
            <a:pPr lvl="0"/>
            <a:r>
              <a:rPr lang="en-US"/>
              <a:t>02</a:t>
            </a:r>
            <a:endParaRPr lang="en-US" dirty="0"/>
          </a:p>
        </p:txBody>
      </p:sp>
      <p:sp>
        <p:nvSpPr>
          <p:cNvPr id="5" name="Textplatzhalter 35">
            <a:extLst>
              <a:ext uri="{FF2B5EF4-FFF2-40B4-BE49-F238E27FC236}">
                <a16:creationId xmlns:a16="http://schemas.microsoft.com/office/drawing/2014/main" id="{FB234794-76A6-8D4B-7808-84B3E08DCC05}"/>
              </a:ext>
            </a:extLst>
          </p:cNvPr>
          <p:cNvSpPr>
            <a:spLocks noGrp="1"/>
          </p:cNvSpPr>
          <p:nvPr>
            <p:ph type="body" sz="quarter" idx="38" hasCustomPrompt="1"/>
            <p:custDataLst>
              <p:tags r:id="rId11"/>
            </p:custDataLst>
          </p:nvPr>
        </p:nvSpPr>
        <p:spPr>
          <a:xfrm>
            <a:off x="492126" y="3221091"/>
            <a:ext cx="571743" cy="665453"/>
          </a:xfrm>
        </p:spPr>
        <p:txBody>
          <a:bodyPr lIns="0" tIns="255600" anchor="t"/>
          <a:lstStyle>
            <a:lvl1pPr algn="l">
              <a:spcBef>
                <a:spcPts val="0"/>
              </a:spcBef>
              <a:defRPr sz="3000" b="1">
                <a:solidFill>
                  <a:schemeClr val="accent1"/>
                </a:solidFill>
                <a:latin typeface="+mj-lt"/>
              </a:defRPr>
            </a:lvl1pPr>
            <a:lvl2pPr marL="0" indent="0" algn="l">
              <a:spcBef>
                <a:spcPts val="0"/>
              </a:spcBef>
              <a:buNone/>
              <a:defRPr sz="3000" b="1">
                <a:solidFill>
                  <a:schemeClr val="bg2"/>
                </a:solidFill>
                <a:latin typeface="+mj-lt"/>
              </a:defRPr>
            </a:lvl2pPr>
            <a:lvl3pPr marL="0" indent="0" algn="l">
              <a:spcBef>
                <a:spcPts val="0"/>
              </a:spcBef>
              <a:buNone/>
              <a:defRPr sz="3000" b="1">
                <a:solidFill>
                  <a:schemeClr val="accent1"/>
                </a:solidFill>
                <a:latin typeface="+mj-lt"/>
              </a:defRPr>
            </a:lvl3pPr>
            <a:lvl4pPr algn="l">
              <a:spcBef>
                <a:spcPts val="0"/>
              </a:spcBef>
              <a:defRPr sz="3000" b="1">
                <a:solidFill>
                  <a:schemeClr val="accent1"/>
                </a:solidFill>
                <a:latin typeface="+mj-lt"/>
              </a:defRPr>
            </a:lvl4pPr>
            <a:lvl5pPr algn="l">
              <a:spcBef>
                <a:spcPts val="0"/>
              </a:spcBef>
              <a:defRPr sz="3000" b="1">
                <a:solidFill>
                  <a:schemeClr val="accent1"/>
                </a:solidFill>
                <a:latin typeface="+mj-lt"/>
              </a:defRPr>
            </a:lvl5pPr>
            <a:lvl6pPr marL="0" indent="0" algn="l">
              <a:spcBef>
                <a:spcPts val="0"/>
              </a:spcBef>
              <a:buNone/>
              <a:defRPr sz="3000" b="1">
                <a:solidFill>
                  <a:schemeClr val="accent1"/>
                </a:solidFill>
                <a:latin typeface="+mj-lt"/>
              </a:defRPr>
            </a:lvl6pPr>
            <a:lvl7pPr marL="0" indent="0" algn="l">
              <a:spcBef>
                <a:spcPts val="0"/>
              </a:spcBef>
              <a:buNone/>
              <a:defRPr sz="3000" b="1">
                <a:solidFill>
                  <a:schemeClr val="accent1"/>
                </a:solidFill>
                <a:latin typeface="+mj-lt"/>
              </a:defRPr>
            </a:lvl7pPr>
            <a:lvl8pPr marL="0" indent="0" algn="l">
              <a:spcBef>
                <a:spcPts val="0"/>
              </a:spcBef>
              <a:buNone/>
              <a:defRPr sz="3000" b="1">
                <a:solidFill>
                  <a:schemeClr val="accent1"/>
                </a:solidFill>
                <a:latin typeface="+mj-lt"/>
              </a:defRPr>
            </a:lvl8pPr>
            <a:lvl9pPr marL="0" indent="0" algn="l">
              <a:spcBef>
                <a:spcPts val="0"/>
              </a:spcBef>
              <a:buNone/>
              <a:defRPr sz="3000" b="1">
                <a:solidFill>
                  <a:schemeClr val="accent1"/>
                </a:solidFill>
                <a:latin typeface="+mj-lt"/>
              </a:defRPr>
            </a:lvl9pPr>
          </a:lstStyle>
          <a:p>
            <a:pPr lvl="0"/>
            <a:r>
              <a:rPr lang="en-US"/>
              <a:t>03</a:t>
            </a:r>
            <a:endParaRPr lang="en-US" dirty="0"/>
          </a:p>
        </p:txBody>
      </p:sp>
      <p:sp>
        <p:nvSpPr>
          <p:cNvPr id="6" name="Textplatzhalter 35">
            <a:extLst>
              <a:ext uri="{FF2B5EF4-FFF2-40B4-BE49-F238E27FC236}">
                <a16:creationId xmlns:a16="http://schemas.microsoft.com/office/drawing/2014/main" id="{3D06F9EC-4FF1-CC8D-AB50-B2724086540D}"/>
              </a:ext>
            </a:extLst>
          </p:cNvPr>
          <p:cNvSpPr>
            <a:spLocks noGrp="1"/>
          </p:cNvSpPr>
          <p:nvPr>
            <p:ph type="body" sz="quarter" idx="39" hasCustomPrompt="1"/>
            <p:custDataLst>
              <p:tags r:id="rId12"/>
            </p:custDataLst>
          </p:nvPr>
        </p:nvSpPr>
        <p:spPr>
          <a:xfrm>
            <a:off x="492126" y="3930971"/>
            <a:ext cx="571743" cy="665453"/>
          </a:xfrm>
        </p:spPr>
        <p:txBody>
          <a:bodyPr lIns="0" tIns="255600" anchor="t"/>
          <a:lstStyle>
            <a:lvl1pPr algn="l">
              <a:spcBef>
                <a:spcPts val="0"/>
              </a:spcBef>
              <a:defRPr sz="3000" b="1">
                <a:solidFill>
                  <a:schemeClr val="accent1"/>
                </a:solidFill>
                <a:latin typeface="+mj-lt"/>
              </a:defRPr>
            </a:lvl1pPr>
            <a:lvl2pPr marL="0" indent="0" algn="l">
              <a:spcBef>
                <a:spcPts val="0"/>
              </a:spcBef>
              <a:buNone/>
              <a:defRPr sz="3000" b="1">
                <a:solidFill>
                  <a:schemeClr val="bg2"/>
                </a:solidFill>
                <a:latin typeface="+mj-lt"/>
              </a:defRPr>
            </a:lvl2pPr>
            <a:lvl3pPr marL="0" indent="0" algn="l">
              <a:spcBef>
                <a:spcPts val="0"/>
              </a:spcBef>
              <a:buNone/>
              <a:defRPr sz="3000" b="1">
                <a:solidFill>
                  <a:schemeClr val="accent1"/>
                </a:solidFill>
                <a:latin typeface="+mj-lt"/>
              </a:defRPr>
            </a:lvl3pPr>
            <a:lvl4pPr algn="l">
              <a:spcBef>
                <a:spcPts val="0"/>
              </a:spcBef>
              <a:defRPr sz="3000" b="1">
                <a:solidFill>
                  <a:schemeClr val="accent1"/>
                </a:solidFill>
                <a:latin typeface="+mj-lt"/>
              </a:defRPr>
            </a:lvl4pPr>
            <a:lvl5pPr algn="l">
              <a:spcBef>
                <a:spcPts val="0"/>
              </a:spcBef>
              <a:defRPr sz="3000" b="1">
                <a:solidFill>
                  <a:schemeClr val="accent1"/>
                </a:solidFill>
                <a:latin typeface="+mj-lt"/>
              </a:defRPr>
            </a:lvl5pPr>
            <a:lvl6pPr marL="0" indent="0" algn="l">
              <a:spcBef>
                <a:spcPts val="0"/>
              </a:spcBef>
              <a:buNone/>
              <a:defRPr sz="3000" b="1">
                <a:solidFill>
                  <a:schemeClr val="accent1"/>
                </a:solidFill>
                <a:latin typeface="+mj-lt"/>
              </a:defRPr>
            </a:lvl6pPr>
            <a:lvl7pPr marL="0" indent="0" algn="l">
              <a:spcBef>
                <a:spcPts val="0"/>
              </a:spcBef>
              <a:buNone/>
              <a:defRPr sz="3000" b="1">
                <a:solidFill>
                  <a:schemeClr val="accent1"/>
                </a:solidFill>
                <a:latin typeface="+mj-lt"/>
              </a:defRPr>
            </a:lvl7pPr>
            <a:lvl8pPr marL="0" indent="0" algn="l">
              <a:spcBef>
                <a:spcPts val="0"/>
              </a:spcBef>
              <a:buNone/>
              <a:defRPr sz="3000" b="1">
                <a:solidFill>
                  <a:schemeClr val="accent1"/>
                </a:solidFill>
                <a:latin typeface="+mj-lt"/>
              </a:defRPr>
            </a:lvl8pPr>
            <a:lvl9pPr marL="0" indent="0" algn="l">
              <a:spcBef>
                <a:spcPts val="0"/>
              </a:spcBef>
              <a:buNone/>
              <a:defRPr sz="3000" b="1">
                <a:solidFill>
                  <a:schemeClr val="accent1"/>
                </a:solidFill>
                <a:latin typeface="+mj-lt"/>
              </a:defRPr>
            </a:lvl9pPr>
          </a:lstStyle>
          <a:p>
            <a:pPr lvl="0"/>
            <a:r>
              <a:rPr lang="en-US"/>
              <a:t>04</a:t>
            </a:r>
            <a:endParaRPr lang="en-US" dirty="0"/>
          </a:p>
        </p:txBody>
      </p:sp>
      <p:sp>
        <p:nvSpPr>
          <p:cNvPr id="7" name="Textplatzhalter 35">
            <a:extLst>
              <a:ext uri="{FF2B5EF4-FFF2-40B4-BE49-F238E27FC236}">
                <a16:creationId xmlns:a16="http://schemas.microsoft.com/office/drawing/2014/main" id="{46645A9F-1F02-795C-5B0A-178B363A7586}"/>
              </a:ext>
            </a:extLst>
          </p:cNvPr>
          <p:cNvSpPr>
            <a:spLocks noGrp="1"/>
          </p:cNvSpPr>
          <p:nvPr>
            <p:ph type="body" sz="quarter" idx="40" hasCustomPrompt="1"/>
            <p:custDataLst>
              <p:tags r:id="rId13"/>
            </p:custDataLst>
          </p:nvPr>
        </p:nvSpPr>
        <p:spPr>
          <a:xfrm>
            <a:off x="492126" y="4640851"/>
            <a:ext cx="571743" cy="665453"/>
          </a:xfrm>
        </p:spPr>
        <p:txBody>
          <a:bodyPr lIns="0" tIns="255600" anchor="t"/>
          <a:lstStyle>
            <a:lvl1pPr algn="l">
              <a:spcBef>
                <a:spcPts val="0"/>
              </a:spcBef>
              <a:defRPr sz="3000" b="1">
                <a:solidFill>
                  <a:schemeClr val="accent1"/>
                </a:solidFill>
                <a:latin typeface="+mj-lt"/>
              </a:defRPr>
            </a:lvl1pPr>
            <a:lvl2pPr marL="0" indent="0" algn="l">
              <a:spcBef>
                <a:spcPts val="0"/>
              </a:spcBef>
              <a:buNone/>
              <a:defRPr sz="3000" b="1">
                <a:solidFill>
                  <a:schemeClr val="bg2"/>
                </a:solidFill>
                <a:latin typeface="+mj-lt"/>
              </a:defRPr>
            </a:lvl2pPr>
            <a:lvl3pPr marL="0" indent="0" algn="l">
              <a:spcBef>
                <a:spcPts val="0"/>
              </a:spcBef>
              <a:buNone/>
              <a:defRPr sz="3000" b="1">
                <a:solidFill>
                  <a:schemeClr val="accent1"/>
                </a:solidFill>
                <a:latin typeface="+mj-lt"/>
              </a:defRPr>
            </a:lvl3pPr>
            <a:lvl4pPr algn="l">
              <a:spcBef>
                <a:spcPts val="0"/>
              </a:spcBef>
              <a:defRPr sz="3000" b="1">
                <a:solidFill>
                  <a:schemeClr val="accent1"/>
                </a:solidFill>
                <a:latin typeface="+mj-lt"/>
              </a:defRPr>
            </a:lvl4pPr>
            <a:lvl5pPr algn="l">
              <a:spcBef>
                <a:spcPts val="0"/>
              </a:spcBef>
              <a:defRPr sz="3000" b="1">
                <a:solidFill>
                  <a:schemeClr val="accent1"/>
                </a:solidFill>
                <a:latin typeface="+mj-lt"/>
              </a:defRPr>
            </a:lvl5pPr>
            <a:lvl6pPr marL="0" indent="0" algn="l">
              <a:spcBef>
                <a:spcPts val="0"/>
              </a:spcBef>
              <a:buNone/>
              <a:defRPr sz="3000" b="1">
                <a:solidFill>
                  <a:schemeClr val="accent1"/>
                </a:solidFill>
                <a:latin typeface="+mj-lt"/>
              </a:defRPr>
            </a:lvl6pPr>
            <a:lvl7pPr marL="0" indent="0" algn="l">
              <a:spcBef>
                <a:spcPts val="0"/>
              </a:spcBef>
              <a:buNone/>
              <a:defRPr sz="3000" b="1">
                <a:solidFill>
                  <a:schemeClr val="accent1"/>
                </a:solidFill>
                <a:latin typeface="+mj-lt"/>
              </a:defRPr>
            </a:lvl7pPr>
            <a:lvl8pPr marL="0" indent="0" algn="l">
              <a:spcBef>
                <a:spcPts val="0"/>
              </a:spcBef>
              <a:buNone/>
              <a:defRPr sz="3000" b="1">
                <a:solidFill>
                  <a:schemeClr val="accent1"/>
                </a:solidFill>
                <a:latin typeface="+mj-lt"/>
              </a:defRPr>
            </a:lvl8pPr>
            <a:lvl9pPr marL="0" indent="0" algn="l">
              <a:spcBef>
                <a:spcPts val="0"/>
              </a:spcBef>
              <a:buNone/>
              <a:defRPr sz="3000" b="1">
                <a:solidFill>
                  <a:schemeClr val="accent1"/>
                </a:solidFill>
                <a:latin typeface="+mj-lt"/>
              </a:defRPr>
            </a:lvl9pPr>
          </a:lstStyle>
          <a:p>
            <a:pPr lvl="0"/>
            <a:r>
              <a:rPr lang="en-US"/>
              <a:t>05</a:t>
            </a:r>
            <a:endParaRPr lang="en-US" dirty="0"/>
          </a:p>
        </p:txBody>
      </p:sp>
      <p:sp>
        <p:nvSpPr>
          <p:cNvPr id="11" name="Textplatzhalter 35">
            <a:extLst>
              <a:ext uri="{FF2B5EF4-FFF2-40B4-BE49-F238E27FC236}">
                <a16:creationId xmlns:a16="http://schemas.microsoft.com/office/drawing/2014/main" id="{EB34F20C-B358-EE5C-3511-3A8CA3EF096B}"/>
              </a:ext>
            </a:extLst>
          </p:cNvPr>
          <p:cNvSpPr>
            <a:spLocks noGrp="1"/>
          </p:cNvSpPr>
          <p:nvPr>
            <p:ph type="body" sz="quarter" idx="41" hasCustomPrompt="1"/>
            <p:custDataLst>
              <p:tags r:id="rId14"/>
            </p:custDataLst>
          </p:nvPr>
        </p:nvSpPr>
        <p:spPr>
          <a:xfrm>
            <a:off x="1195648" y="5462338"/>
            <a:ext cx="4106114" cy="553846"/>
          </a:xfrm>
        </p:spPr>
        <p:txBody>
          <a:bodyPr anchor="b"/>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16" name="Textplatzhalter 35">
            <a:extLst>
              <a:ext uri="{FF2B5EF4-FFF2-40B4-BE49-F238E27FC236}">
                <a16:creationId xmlns:a16="http://schemas.microsoft.com/office/drawing/2014/main" id="{057216E6-B32C-BF62-A46D-C57462592FE5}"/>
              </a:ext>
            </a:extLst>
          </p:cNvPr>
          <p:cNvSpPr>
            <a:spLocks noGrp="1"/>
          </p:cNvSpPr>
          <p:nvPr>
            <p:ph type="body" sz="quarter" idx="42" hasCustomPrompt="1"/>
            <p:custDataLst>
              <p:tags r:id="rId15"/>
            </p:custDataLst>
          </p:nvPr>
        </p:nvSpPr>
        <p:spPr>
          <a:xfrm>
            <a:off x="492126" y="5350731"/>
            <a:ext cx="571743" cy="665453"/>
          </a:xfrm>
        </p:spPr>
        <p:txBody>
          <a:bodyPr lIns="0" tIns="255600" anchor="t"/>
          <a:lstStyle>
            <a:lvl1pPr algn="l">
              <a:spcBef>
                <a:spcPts val="0"/>
              </a:spcBef>
              <a:defRPr sz="3000" b="1">
                <a:solidFill>
                  <a:schemeClr val="accent1"/>
                </a:solidFill>
                <a:latin typeface="+mj-lt"/>
              </a:defRPr>
            </a:lvl1pPr>
            <a:lvl2pPr marL="0" indent="0" algn="l">
              <a:spcBef>
                <a:spcPts val="0"/>
              </a:spcBef>
              <a:buNone/>
              <a:defRPr sz="3000" b="1">
                <a:solidFill>
                  <a:schemeClr val="bg2"/>
                </a:solidFill>
                <a:latin typeface="+mj-lt"/>
              </a:defRPr>
            </a:lvl2pPr>
            <a:lvl3pPr marL="0" indent="0" algn="l">
              <a:spcBef>
                <a:spcPts val="0"/>
              </a:spcBef>
              <a:buNone/>
              <a:defRPr sz="3000" b="1">
                <a:solidFill>
                  <a:schemeClr val="accent1"/>
                </a:solidFill>
                <a:latin typeface="+mj-lt"/>
              </a:defRPr>
            </a:lvl3pPr>
            <a:lvl4pPr algn="l">
              <a:spcBef>
                <a:spcPts val="0"/>
              </a:spcBef>
              <a:defRPr sz="3000" b="1">
                <a:solidFill>
                  <a:schemeClr val="accent1"/>
                </a:solidFill>
                <a:latin typeface="+mj-lt"/>
              </a:defRPr>
            </a:lvl4pPr>
            <a:lvl5pPr algn="l">
              <a:spcBef>
                <a:spcPts val="0"/>
              </a:spcBef>
              <a:defRPr sz="3000" b="1">
                <a:solidFill>
                  <a:schemeClr val="accent1"/>
                </a:solidFill>
                <a:latin typeface="+mj-lt"/>
              </a:defRPr>
            </a:lvl5pPr>
            <a:lvl6pPr marL="0" indent="0" algn="l">
              <a:spcBef>
                <a:spcPts val="0"/>
              </a:spcBef>
              <a:buNone/>
              <a:defRPr sz="3000" b="1">
                <a:solidFill>
                  <a:schemeClr val="accent1"/>
                </a:solidFill>
                <a:latin typeface="+mj-lt"/>
              </a:defRPr>
            </a:lvl6pPr>
            <a:lvl7pPr marL="0" indent="0" algn="l">
              <a:spcBef>
                <a:spcPts val="0"/>
              </a:spcBef>
              <a:buNone/>
              <a:defRPr sz="3000" b="1">
                <a:solidFill>
                  <a:schemeClr val="accent1"/>
                </a:solidFill>
                <a:latin typeface="+mj-lt"/>
              </a:defRPr>
            </a:lvl7pPr>
            <a:lvl8pPr marL="0" indent="0" algn="l">
              <a:spcBef>
                <a:spcPts val="0"/>
              </a:spcBef>
              <a:buNone/>
              <a:defRPr sz="3000" b="1">
                <a:solidFill>
                  <a:schemeClr val="accent1"/>
                </a:solidFill>
                <a:latin typeface="+mj-lt"/>
              </a:defRPr>
            </a:lvl8pPr>
            <a:lvl9pPr marL="0" indent="0" algn="l">
              <a:spcBef>
                <a:spcPts val="0"/>
              </a:spcBef>
              <a:buNone/>
              <a:defRPr sz="3000" b="1">
                <a:solidFill>
                  <a:schemeClr val="accent1"/>
                </a:solidFill>
                <a:latin typeface="+mj-lt"/>
              </a:defRPr>
            </a:lvl9pPr>
          </a:lstStyle>
          <a:p>
            <a:pPr lvl="0"/>
            <a:r>
              <a:rPr lang="en-US"/>
              <a:t>06</a:t>
            </a:r>
            <a:endParaRPr lang="en-US" dirty="0"/>
          </a:p>
        </p:txBody>
      </p:sp>
    </p:spTree>
    <p:extLst>
      <p:ext uri="{BB962C8B-B14F-4D97-AF65-F5344CB8AC3E}">
        <p14:creationId xmlns:p14="http://schemas.microsoft.com/office/powerpoint/2010/main" val="41537087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2 Text one line">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B9606544-D09F-3FC6-178C-BA38ABA311AA}"/>
              </a:ext>
            </a:extLst>
          </p:cNvPr>
          <p:cNvSpPr>
            <a:spLocks noGrp="1"/>
          </p:cNvSpPr>
          <p:nvPr>
            <p:ph type="pic" sz="quarter" idx="13" hasCustomPrompt="1"/>
            <p:custDataLst>
              <p:tags r:id="rId1"/>
            </p:custDataLst>
          </p:nvPr>
        </p:nvSpPr>
        <p:spPr>
          <a:xfrm>
            <a:off x="6480124" y="2"/>
            <a:ext cx="5711876" cy="6857999"/>
          </a:xfrm>
          <a:custGeom>
            <a:avLst/>
            <a:gdLst>
              <a:gd name="connsiteX0" fmla="*/ 2018802 w 5711876"/>
              <a:gd name="connsiteY0" fmla="*/ 0 h 6857999"/>
              <a:gd name="connsiteX1" fmla="*/ 5711876 w 5711876"/>
              <a:gd name="connsiteY1" fmla="*/ 0 h 6857999"/>
              <a:gd name="connsiteX2" fmla="*/ 5711876 w 5711876"/>
              <a:gd name="connsiteY2" fmla="*/ 6857999 h 6857999"/>
              <a:gd name="connsiteX3" fmla="*/ 0 w 5711876"/>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711876" h="6857999">
                <a:moveTo>
                  <a:pt x="2018802" y="0"/>
                </a:moveTo>
                <a:lnTo>
                  <a:pt x="5711876" y="0"/>
                </a:lnTo>
                <a:lnTo>
                  <a:pt x="5711876" y="6857999"/>
                </a:lnTo>
                <a:lnTo>
                  <a:pt x="0" y="685799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13" name="SmartArt-Platzhalter 8">
            <a:extLst>
              <a:ext uri="{FF2B5EF4-FFF2-40B4-BE49-F238E27FC236}">
                <a16:creationId xmlns:a16="http://schemas.microsoft.com/office/drawing/2014/main" id="{51FA8878-75CA-8D68-B777-69F49529E979}"/>
              </a:ext>
            </a:extLst>
          </p:cNvPr>
          <p:cNvSpPr>
            <a:spLocks noGrp="1"/>
          </p:cNvSpPr>
          <p:nvPr>
            <p:ph type="dgm" sz="quarter" idx="14"/>
            <p:custDataLst>
              <p:tags r:id="rId2"/>
            </p:custDataLst>
          </p:nvPr>
        </p:nvSpPr>
        <p:spPr>
          <a:xfrm>
            <a:off x="9942641" y="6291604"/>
            <a:ext cx="1755648" cy="241942"/>
          </a:xfrm>
          <a:blipFill>
            <a:blip r:embed="rId17">
              <a:extLst>
                <a:ext uri="{96DAC541-7B7A-43D3-8B79-37D633B846F1}">
                  <asvg:svgBlip xmlns:asvg="http://schemas.microsoft.com/office/drawing/2016/SVG/main" r:embed="rId18"/>
                </a:ext>
              </a:extLst>
            </a:blip>
            <a:stretch>
              <a:fillRect/>
            </a:stretch>
          </a:blipFill>
        </p:spPr>
        <p:txBody>
          <a:bodyPr/>
          <a:lstStyle>
            <a:lvl1pPr>
              <a:defRPr>
                <a:noFill/>
              </a:defRPr>
            </a:lvl1pPr>
          </a:lstStyle>
          <a:p>
            <a:r>
              <a:rPr lang="en-US"/>
              <a:t>Click icon to add SmartArt graphic</a:t>
            </a:r>
          </a:p>
        </p:txBody>
      </p:sp>
      <p:sp>
        <p:nvSpPr>
          <p:cNvPr id="15" name="Titel 14">
            <a:extLst>
              <a:ext uri="{FF2B5EF4-FFF2-40B4-BE49-F238E27FC236}">
                <a16:creationId xmlns:a16="http://schemas.microsoft.com/office/drawing/2014/main" id="{4B8640D9-A49F-6CA6-2908-56F870F4CBF0}"/>
              </a:ext>
            </a:extLst>
          </p:cNvPr>
          <p:cNvSpPr>
            <a:spLocks noGrp="1"/>
          </p:cNvSpPr>
          <p:nvPr>
            <p:ph type="title" hasCustomPrompt="1"/>
            <p:custDataLst>
              <p:tags r:id="rId3"/>
            </p:custDataLst>
          </p:nvPr>
        </p:nvSpPr>
        <p:spPr>
          <a:xfrm>
            <a:off x="492126" y="586800"/>
            <a:ext cx="5811960" cy="1163278"/>
          </a:xfrm>
        </p:spPr>
        <p:txBody>
          <a:bodyPr/>
          <a:lstStyle>
            <a:lvl1pPr>
              <a:defRPr/>
            </a:lvl1pPr>
          </a:lstStyle>
          <a:p>
            <a:r>
              <a:rPr lang="en-US"/>
              <a:t>Agenda</a:t>
            </a:r>
            <a:endParaRPr lang="en-US" dirty="0"/>
          </a:p>
        </p:txBody>
      </p:sp>
      <p:sp>
        <p:nvSpPr>
          <p:cNvPr id="19" name="Textplatzhalter 35">
            <a:extLst>
              <a:ext uri="{FF2B5EF4-FFF2-40B4-BE49-F238E27FC236}">
                <a16:creationId xmlns:a16="http://schemas.microsoft.com/office/drawing/2014/main" id="{7FB30539-EE34-5A0F-F1F5-93E7CF978214}"/>
              </a:ext>
            </a:extLst>
          </p:cNvPr>
          <p:cNvSpPr>
            <a:spLocks noGrp="1"/>
          </p:cNvSpPr>
          <p:nvPr>
            <p:ph type="body" sz="quarter" idx="22" hasCustomPrompt="1"/>
            <p:custDataLst>
              <p:tags r:id="rId4"/>
            </p:custDataLst>
          </p:nvPr>
        </p:nvSpPr>
        <p:spPr>
          <a:xfrm>
            <a:off x="1219570" y="1912938"/>
            <a:ext cx="6384068" cy="553846"/>
          </a:xfrm>
        </p:spPr>
        <p:txBody>
          <a:bodyPr anchor="b"/>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21" name="Textplatzhalter 35">
            <a:extLst>
              <a:ext uri="{FF2B5EF4-FFF2-40B4-BE49-F238E27FC236}">
                <a16:creationId xmlns:a16="http://schemas.microsoft.com/office/drawing/2014/main" id="{76828966-DF2E-D18C-5025-5B9FDBDA395E}"/>
              </a:ext>
            </a:extLst>
          </p:cNvPr>
          <p:cNvSpPr>
            <a:spLocks noGrp="1"/>
          </p:cNvSpPr>
          <p:nvPr>
            <p:ph type="body" sz="quarter" idx="24" hasCustomPrompt="1"/>
            <p:custDataLst>
              <p:tags r:id="rId5"/>
            </p:custDataLst>
          </p:nvPr>
        </p:nvSpPr>
        <p:spPr>
          <a:xfrm>
            <a:off x="1214119" y="2622818"/>
            <a:ext cx="6192000" cy="553846"/>
          </a:xfrm>
        </p:spPr>
        <p:txBody>
          <a:bodyPr anchor="b"/>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23" name="Textplatzhalter 35">
            <a:extLst>
              <a:ext uri="{FF2B5EF4-FFF2-40B4-BE49-F238E27FC236}">
                <a16:creationId xmlns:a16="http://schemas.microsoft.com/office/drawing/2014/main" id="{B706E636-B896-BC76-E60D-62E604A04282}"/>
              </a:ext>
            </a:extLst>
          </p:cNvPr>
          <p:cNvSpPr>
            <a:spLocks noGrp="1"/>
          </p:cNvSpPr>
          <p:nvPr>
            <p:ph type="body" sz="quarter" idx="26" hasCustomPrompt="1"/>
            <p:custDataLst>
              <p:tags r:id="rId6"/>
            </p:custDataLst>
          </p:nvPr>
        </p:nvSpPr>
        <p:spPr>
          <a:xfrm>
            <a:off x="1208202" y="3332698"/>
            <a:ext cx="5976000" cy="553846"/>
          </a:xfrm>
        </p:spPr>
        <p:txBody>
          <a:bodyPr anchor="b"/>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25" name="Textplatzhalter 35">
            <a:extLst>
              <a:ext uri="{FF2B5EF4-FFF2-40B4-BE49-F238E27FC236}">
                <a16:creationId xmlns:a16="http://schemas.microsoft.com/office/drawing/2014/main" id="{ADBD56E9-879F-C48B-B92C-A8E8FA2432D6}"/>
              </a:ext>
            </a:extLst>
          </p:cNvPr>
          <p:cNvSpPr>
            <a:spLocks noGrp="1"/>
          </p:cNvSpPr>
          <p:nvPr>
            <p:ph type="body" sz="quarter" idx="28" hasCustomPrompt="1"/>
            <p:custDataLst>
              <p:tags r:id="rId7"/>
            </p:custDataLst>
          </p:nvPr>
        </p:nvSpPr>
        <p:spPr>
          <a:xfrm>
            <a:off x="1201472" y="4042578"/>
            <a:ext cx="5796000" cy="553846"/>
          </a:xfrm>
        </p:spPr>
        <p:txBody>
          <a:bodyPr anchor="b"/>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27" name="Textplatzhalter 35">
            <a:extLst>
              <a:ext uri="{FF2B5EF4-FFF2-40B4-BE49-F238E27FC236}">
                <a16:creationId xmlns:a16="http://schemas.microsoft.com/office/drawing/2014/main" id="{3FD9D610-E465-A7B5-48FC-DBE9FFD292D8}"/>
              </a:ext>
            </a:extLst>
          </p:cNvPr>
          <p:cNvSpPr>
            <a:spLocks noGrp="1"/>
          </p:cNvSpPr>
          <p:nvPr>
            <p:ph type="body" sz="quarter" idx="30" hasCustomPrompt="1"/>
            <p:custDataLst>
              <p:tags r:id="rId8"/>
            </p:custDataLst>
          </p:nvPr>
        </p:nvSpPr>
        <p:spPr>
          <a:xfrm>
            <a:off x="1195646" y="4752458"/>
            <a:ext cx="5580000" cy="553846"/>
          </a:xfrm>
        </p:spPr>
        <p:txBody>
          <a:bodyPr anchor="b"/>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3" name="Textplatzhalter 35">
            <a:extLst>
              <a:ext uri="{FF2B5EF4-FFF2-40B4-BE49-F238E27FC236}">
                <a16:creationId xmlns:a16="http://schemas.microsoft.com/office/drawing/2014/main" id="{A04A2BCA-E220-86C5-8374-2B4D4FF956A1}"/>
              </a:ext>
            </a:extLst>
          </p:cNvPr>
          <p:cNvSpPr>
            <a:spLocks noGrp="1"/>
          </p:cNvSpPr>
          <p:nvPr>
            <p:ph type="body" sz="quarter" idx="36" hasCustomPrompt="1"/>
            <p:custDataLst>
              <p:tags r:id="rId9"/>
            </p:custDataLst>
          </p:nvPr>
        </p:nvSpPr>
        <p:spPr>
          <a:xfrm>
            <a:off x="492126" y="1801331"/>
            <a:ext cx="571743" cy="665453"/>
          </a:xfrm>
        </p:spPr>
        <p:txBody>
          <a:bodyPr lIns="0" tIns="255600" anchor="t"/>
          <a:lstStyle>
            <a:lvl1pPr algn="l">
              <a:spcBef>
                <a:spcPts val="0"/>
              </a:spcBef>
              <a:defRPr sz="3000" b="1" spc="400" baseline="0">
                <a:solidFill>
                  <a:schemeClr val="accent1"/>
                </a:solidFill>
                <a:latin typeface="+mj-lt"/>
              </a:defRPr>
            </a:lvl1pPr>
            <a:lvl2pPr marL="0" indent="0" algn="l">
              <a:spcBef>
                <a:spcPts val="0"/>
              </a:spcBef>
              <a:buNone/>
              <a:defRPr sz="3000" b="1" spc="400" baseline="0">
                <a:solidFill>
                  <a:schemeClr val="bg2"/>
                </a:solidFill>
                <a:latin typeface="+mj-lt"/>
              </a:defRPr>
            </a:lvl2pPr>
            <a:lvl3pPr marL="0" indent="0" algn="l">
              <a:spcBef>
                <a:spcPts val="0"/>
              </a:spcBef>
              <a:buNone/>
              <a:defRPr sz="3000" b="1">
                <a:solidFill>
                  <a:schemeClr val="accent1"/>
                </a:solidFill>
                <a:latin typeface="+mj-lt"/>
              </a:defRPr>
            </a:lvl3pPr>
            <a:lvl4pPr algn="l">
              <a:spcBef>
                <a:spcPts val="0"/>
              </a:spcBef>
              <a:defRPr sz="3000" b="1">
                <a:solidFill>
                  <a:schemeClr val="accent1"/>
                </a:solidFill>
                <a:latin typeface="+mj-lt"/>
              </a:defRPr>
            </a:lvl4pPr>
            <a:lvl5pPr algn="l">
              <a:spcBef>
                <a:spcPts val="0"/>
              </a:spcBef>
              <a:defRPr sz="3000" b="1">
                <a:solidFill>
                  <a:schemeClr val="accent1"/>
                </a:solidFill>
                <a:latin typeface="+mj-lt"/>
              </a:defRPr>
            </a:lvl5pPr>
            <a:lvl6pPr marL="0" indent="0" algn="l">
              <a:spcBef>
                <a:spcPts val="0"/>
              </a:spcBef>
              <a:buNone/>
              <a:defRPr sz="3000" b="1">
                <a:solidFill>
                  <a:schemeClr val="accent1"/>
                </a:solidFill>
                <a:latin typeface="+mj-lt"/>
              </a:defRPr>
            </a:lvl6pPr>
            <a:lvl7pPr marL="0" indent="0" algn="l">
              <a:spcBef>
                <a:spcPts val="0"/>
              </a:spcBef>
              <a:buNone/>
              <a:defRPr sz="3000" b="1">
                <a:solidFill>
                  <a:schemeClr val="accent1"/>
                </a:solidFill>
                <a:latin typeface="+mj-lt"/>
              </a:defRPr>
            </a:lvl7pPr>
            <a:lvl8pPr marL="0" indent="0" algn="l">
              <a:spcBef>
                <a:spcPts val="0"/>
              </a:spcBef>
              <a:buNone/>
              <a:defRPr sz="3000" b="1">
                <a:solidFill>
                  <a:schemeClr val="accent1"/>
                </a:solidFill>
                <a:latin typeface="+mj-lt"/>
              </a:defRPr>
            </a:lvl8pPr>
            <a:lvl9pPr marL="0" indent="0" algn="l">
              <a:spcBef>
                <a:spcPts val="0"/>
              </a:spcBef>
              <a:buNone/>
              <a:defRPr sz="3000" b="1">
                <a:solidFill>
                  <a:schemeClr val="accent1"/>
                </a:solidFill>
                <a:latin typeface="+mj-lt"/>
              </a:defRPr>
            </a:lvl9pPr>
          </a:lstStyle>
          <a:p>
            <a:pPr lvl="0"/>
            <a:r>
              <a:rPr lang="en-US"/>
              <a:t>01</a:t>
            </a:r>
            <a:endParaRPr lang="en-US" dirty="0"/>
          </a:p>
        </p:txBody>
      </p:sp>
      <p:sp>
        <p:nvSpPr>
          <p:cNvPr id="4" name="Textplatzhalter 35">
            <a:extLst>
              <a:ext uri="{FF2B5EF4-FFF2-40B4-BE49-F238E27FC236}">
                <a16:creationId xmlns:a16="http://schemas.microsoft.com/office/drawing/2014/main" id="{8DF2775F-073C-A8E3-F5CB-C68387283A7C}"/>
              </a:ext>
            </a:extLst>
          </p:cNvPr>
          <p:cNvSpPr>
            <a:spLocks noGrp="1"/>
          </p:cNvSpPr>
          <p:nvPr>
            <p:ph type="body" sz="quarter" idx="37" hasCustomPrompt="1"/>
            <p:custDataLst>
              <p:tags r:id="rId10"/>
            </p:custDataLst>
          </p:nvPr>
        </p:nvSpPr>
        <p:spPr>
          <a:xfrm>
            <a:off x="492126" y="2511211"/>
            <a:ext cx="571743" cy="665453"/>
          </a:xfrm>
        </p:spPr>
        <p:txBody>
          <a:bodyPr lIns="0" tIns="255600" anchor="t"/>
          <a:lstStyle>
            <a:lvl1pPr algn="l">
              <a:spcBef>
                <a:spcPts val="0"/>
              </a:spcBef>
              <a:defRPr sz="3000" b="1">
                <a:solidFill>
                  <a:schemeClr val="accent1"/>
                </a:solidFill>
                <a:latin typeface="+mj-lt"/>
              </a:defRPr>
            </a:lvl1pPr>
            <a:lvl2pPr marL="0" indent="0" algn="l">
              <a:spcBef>
                <a:spcPts val="0"/>
              </a:spcBef>
              <a:buNone/>
              <a:defRPr sz="3000" b="1">
                <a:solidFill>
                  <a:schemeClr val="bg2"/>
                </a:solidFill>
                <a:latin typeface="+mj-lt"/>
              </a:defRPr>
            </a:lvl2pPr>
            <a:lvl3pPr marL="0" indent="0" algn="l">
              <a:spcBef>
                <a:spcPts val="0"/>
              </a:spcBef>
              <a:buNone/>
              <a:defRPr sz="3000" b="1">
                <a:solidFill>
                  <a:schemeClr val="accent1"/>
                </a:solidFill>
                <a:latin typeface="+mj-lt"/>
              </a:defRPr>
            </a:lvl3pPr>
            <a:lvl4pPr algn="l">
              <a:spcBef>
                <a:spcPts val="0"/>
              </a:spcBef>
              <a:defRPr sz="3000" b="1">
                <a:solidFill>
                  <a:schemeClr val="accent1"/>
                </a:solidFill>
                <a:latin typeface="+mj-lt"/>
              </a:defRPr>
            </a:lvl4pPr>
            <a:lvl5pPr algn="l">
              <a:spcBef>
                <a:spcPts val="0"/>
              </a:spcBef>
              <a:defRPr sz="3000" b="1">
                <a:solidFill>
                  <a:schemeClr val="accent1"/>
                </a:solidFill>
                <a:latin typeface="+mj-lt"/>
              </a:defRPr>
            </a:lvl5pPr>
            <a:lvl6pPr marL="0" indent="0" algn="l">
              <a:spcBef>
                <a:spcPts val="0"/>
              </a:spcBef>
              <a:buNone/>
              <a:defRPr sz="3000" b="1">
                <a:solidFill>
                  <a:schemeClr val="accent1"/>
                </a:solidFill>
                <a:latin typeface="+mj-lt"/>
              </a:defRPr>
            </a:lvl6pPr>
            <a:lvl7pPr marL="0" indent="0" algn="l">
              <a:spcBef>
                <a:spcPts val="0"/>
              </a:spcBef>
              <a:buNone/>
              <a:defRPr sz="3000" b="1">
                <a:solidFill>
                  <a:schemeClr val="accent1"/>
                </a:solidFill>
                <a:latin typeface="+mj-lt"/>
              </a:defRPr>
            </a:lvl7pPr>
            <a:lvl8pPr marL="0" indent="0" algn="l">
              <a:spcBef>
                <a:spcPts val="0"/>
              </a:spcBef>
              <a:buNone/>
              <a:defRPr sz="3000" b="1">
                <a:solidFill>
                  <a:schemeClr val="accent1"/>
                </a:solidFill>
                <a:latin typeface="+mj-lt"/>
              </a:defRPr>
            </a:lvl8pPr>
            <a:lvl9pPr marL="0" indent="0" algn="l">
              <a:spcBef>
                <a:spcPts val="0"/>
              </a:spcBef>
              <a:buNone/>
              <a:defRPr sz="3000" b="1">
                <a:solidFill>
                  <a:schemeClr val="accent1"/>
                </a:solidFill>
                <a:latin typeface="+mj-lt"/>
              </a:defRPr>
            </a:lvl9pPr>
          </a:lstStyle>
          <a:p>
            <a:pPr lvl="0"/>
            <a:r>
              <a:rPr lang="en-US"/>
              <a:t>02</a:t>
            </a:r>
            <a:endParaRPr lang="en-US" dirty="0"/>
          </a:p>
        </p:txBody>
      </p:sp>
      <p:sp>
        <p:nvSpPr>
          <p:cNvPr id="5" name="Textplatzhalter 35">
            <a:extLst>
              <a:ext uri="{FF2B5EF4-FFF2-40B4-BE49-F238E27FC236}">
                <a16:creationId xmlns:a16="http://schemas.microsoft.com/office/drawing/2014/main" id="{FB234794-76A6-8D4B-7808-84B3E08DCC05}"/>
              </a:ext>
            </a:extLst>
          </p:cNvPr>
          <p:cNvSpPr>
            <a:spLocks noGrp="1"/>
          </p:cNvSpPr>
          <p:nvPr>
            <p:ph type="body" sz="quarter" idx="38" hasCustomPrompt="1"/>
            <p:custDataLst>
              <p:tags r:id="rId11"/>
            </p:custDataLst>
          </p:nvPr>
        </p:nvSpPr>
        <p:spPr>
          <a:xfrm>
            <a:off x="492126" y="3221091"/>
            <a:ext cx="571743" cy="665453"/>
          </a:xfrm>
        </p:spPr>
        <p:txBody>
          <a:bodyPr lIns="0" tIns="255600" anchor="t"/>
          <a:lstStyle>
            <a:lvl1pPr algn="l">
              <a:spcBef>
                <a:spcPts val="0"/>
              </a:spcBef>
              <a:defRPr sz="3000" b="1">
                <a:solidFill>
                  <a:schemeClr val="accent1"/>
                </a:solidFill>
                <a:latin typeface="+mj-lt"/>
              </a:defRPr>
            </a:lvl1pPr>
            <a:lvl2pPr marL="0" indent="0" algn="l">
              <a:spcBef>
                <a:spcPts val="0"/>
              </a:spcBef>
              <a:buNone/>
              <a:defRPr sz="3000" b="1">
                <a:solidFill>
                  <a:schemeClr val="bg2"/>
                </a:solidFill>
                <a:latin typeface="+mj-lt"/>
              </a:defRPr>
            </a:lvl2pPr>
            <a:lvl3pPr marL="0" indent="0" algn="l">
              <a:spcBef>
                <a:spcPts val="0"/>
              </a:spcBef>
              <a:buNone/>
              <a:defRPr sz="3000" b="1">
                <a:solidFill>
                  <a:schemeClr val="accent1"/>
                </a:solidFill>
                <a:latin typeface="+mj-lt"/>
              </a:defRPr>
            </a:lvl3pPr>
            <a:lvl4pPr algn="l">
              <a:spcBef>
                <a:spcPts val="0"/>
              </a:spcBef>
              <a:defRPr sz="3000" b="1">
                <a:solidFill>
                  <a:schemeClr val="accent1"/>
                </a:solidFill>
                <a:latin typeface="+mj-lt"/>
              </a:defRPr>
            </a:lvl4pPr>
            <a:lvl5pPr algn="l">
              <a:spcBef>
                <a:spcPts val="0"/>
              </a:spcBef>
              <a:defRPr sz="3000" b="1">
                <a:solidFill>
                  <a:schemeClr val="accent1"/>
                </a:solidFill>
                <a:latin typeface="+mj-lt"/>
              </a:defRPr>
            </a:lvl5pPr>
            <a:lvl6pPr marL="0" indent="0" algn="l">
              <a:spcBef>
                <a:spcPts val="0"/>
              </a:spcBef>
              <a:buNone/>
              <a:defRPr sz="3000" b="1">
                <a:solidFill>
                  <a:schemeClr val="accent1"/>
                </a:solidFill>
                <a:latin typeface="+mj-lt"/>
              </a:defRPr>
            </a:lvl6pPr>
            <a:lvl7pPr marL="0" indent="0" algn="l">
              <a:spcBef>
                <a:spcPts val="0"/>
              </a:spcBef>
              <a:buNone/>
              <a:defRPr sz="3000" b="1">
                <a:solidFill>
                  <a:schemeClr val="accent1"/>
                </a:solidFill>
                <a:latin typeface="+mj-lt"/>
              </a:defRPr>
            </a:lvl7pPr>
            <a:lvl8pPr marL="0" indent="0" algn="l">
              <a:spcBef>
                <a:spcPts val="0"/>
              </a:spcBef>
              <a:buNone/>
              <a:defRPr sz="3000" b="1">
                <a:solidFill>
                  <a:schemeClr val="accent1"/>
                </a:solidFill>
                <a:latin typeface="+mj-lt"/>
              </a:defRPr>
            </a:lvl8pPr>
            <a:lvl9pPr marL="0" indent="0" algn="l">
              <a:spcBef>
                <a:spcPts val="0"/>
              </a:spcBef>
              <a:buNone/>
              <a:defRPr sz="3000" b="1">
                <a:solidFill>
                  <a:schemeClr val="accent1"/>
                </a:solidFill>
                <a:latin typeface="+mj-lt"/>
              </a:defRPr>
            </a:lvl9pPr>
          </a:lstStyle>
          <a:p>
            <a:pPr lvl="0"/>
            <a:r>
              <a:rPr lang="en-US"/>
              <a:t>03</a:t>
            </a:r>
            <a:endParaRPr lang="en-US" dirty="0"/>
          </a:p>
        </p:txBody>
      </p:sp>
      <p:sp>
        <p:nvSpPr>
          <p:cNvPr id="6" name="Textplatzhalter 35">
            <a:extLst>
              <a:ext uri="{FF2B5EF4-FFF2-40B4-BE49-F238E27FC236}">
                <a16:creationId xmlns:a16="http://schemas.microsoft.com/office/drawing/2014/main" id="{3D06F9EC-4FF1-CC8D-AB50-B2724086540D}"/>
              </a:ext>
            </a:extLst>
          </p:cNvPr>
          <p:cNvSpPr>
            <a:spLocks noGrp="1"/>
          </p:cNvSpPr>
          <p:nvPr>
            <p:ph type="body" sz="quarter" idx="39" hasCustomPrompt="1"/>
            <p:custDataLst>
              <p:tags r:id="rId12"/>
            </p:custDataLst>
          </p:nvPr>
        </p:nvSpPr>
        <p:spPr>
          <a:xfrm>
            <a:off x="492126" y="3930971"/>
            <a:ext cx="571743" cy="665453"/>
          </a:xfrm>
        </p:spPr>
        <p:txBody>
          <a:bodyPr lIns="0" tIns="255600" anchor="t"/>
          <a:lstStyle>
            <a:lvl1pPr algn="l">
              <a:spcBef>
                <a:spcPts val="0"/>
              </a:spcBef>
              <a:defRPr sz="3000" b="1">
                <a:solidFill>
                  <a:schemeClr val="accent1"/>
                </a:solidFill>
                <a:latin typeface="+mj-lt"/>
              </a:defRPr>
            </a:lvl1pPr>
            <a:lvl2pPr marL="0" indent="0" algn="l">
              <a:spcBef>
                <a:spcPts val="0"/>
              </a:spcBef>
              <a:buNone/>
              <a:defRPr sz="3000" b="1">
                <a:solidFill>
                  <a:schemeClr val="bg2"/>
                </a:solidFill>
                <a:latin typeface="+mj-lt"/>
              </a:defRPr>
            </a:lvl2pPr>
            <a:lvl3pPr marL="0" indent="0" algn="l">
              <a:spcBef>
                <a:spcPts val="0"/>
              </a:spcBef>
              <a:buNone/>
              <a:defRPr sz="3000" b="1">
                <a:solidFill>
                  <a:schemeClr val="accent1"/>
                </a:solidFill>
                <a:latin typeface="+mj-lt"/>
              </a:defRPr>
            </a:lvl3pPr>
            <a:lvl4pPr algn="l">
              <a:spcBef>
                <a:spcPts val="0"/>
              </a:spcBef>
              <a:defRPr sz="3000" b="1">
                <a:solidFill>
                  <a:schemeClr val="accent1"/>
                </a:solidFill>
                <a:latin typeface="+mj-lt"/>
              </a:defRPr>
            </a:lvl4pPr>
            <a:lvl5pPr algn="l">
              <a:spcBef>
                <a:spcPts val="0"/>
              </a:spcBef>
              <a:defRPr sz="3000" b="1">
                <a:solidFill>
                  <a:schemeClr val="accent1"/>
                </a:solidFill>
                <a:latin typeface="+mj-lt"/>
              </a:defRPr>
            </a:lvl5pPr>
            <a:lvl6pPr marL="0" indent="0" algn="l">
              <a:spcBef>
                <a:spcPts val="0"/>
              </a:spcBef>
              <a:buNone/>
              <a:defRPr sz="3000" b="1">
                <a:solidFill>
                  <a:schemeClr val="accent1"/>
                </a:solidFill>
                <a:latin typeface="+mj-lt"/>
              </a:defRPr>
            </a:lvl6pPr>
            <a:lvl7pPr marL="0" indent="0" algn="l">
              <a:spcBef>
                <a:spcPts val="0"/>
              </a:spcBef>
              <a:buNone/>
              <a:defRPr sz="3000" b="1">
                <a:solidFill>
                  <a:schemeClr val="accent1"/>
                </a:solidFill>
                <a:latin typeface="+mj-lt"/>
              </a:defRPr>
            </a:lvl7pPr>
            <a:lvl8pPr marL="0" indent="0" algn="l">
              <a:spcBef>
                <a:spcPts val="0"/>
              </a:spcBef>
              <a:buNone/>
              <a:defRPr sz="3000" b="1">
                <a:solidFill>
                  <a:schemeClr val="accent1"/>
                </a:solidFill>
                <a:latin typeface="+mj-lt"/>
              </a:defRPr>
            </a:lvl8pPr>
            <a:lvl9pPr marL="0" indent="0" algn="l">
              <a:spcBef>
                <a:spcPts val="0"/>
              </a:spcBef>
              <a:buNone/>
              <a:defRPr sz="3000" b="1">
                <a:solidFill>
                  <a:schemeClr val="accent1"/>
                </a:solidFill>
                <a:latin typeface="+mj-lt"/>
              </a:defRPr>
            </a:lvl9pPr>
          </a:lstStyle>
          <a:p>
            <a:pPr lvl="0"/>
            <a:r>
              <a:rPr lang="en-US"/>
              <a:t>04</a:t>
            </a:r>
            <a:endParaRPr lang="en-US" dirty="0"/>
          </a:p>
        </p:txBody>
      </p:sp>
      <p:sp>
        <p:nvSpPr>
          <p:cNvPr id="7" name="Textplatzhalter 35">
            <a:extLst>
              <a:ext uri="{FF2B5EF4-FFF2-40B4-BE49-F238E27FC236}">
                <a16:creationId xmlns:a16="http://schemas.microsoft.com/office/drawing/2014/main" id="{46645A9F-1F02-795C-5B0A-178B363A7586}"/>
              </a:ext>
            </a:extLst>
          </p:cNvPr>
          <p:cNvSpPr>
            <a:spLocks noGrp="1"/>
          </p:cNvSpPr>
          <p:nvPr>
            <p:ph type="body" sz="quarter" idx="40" hasCustomPrompt="1"/>
            <p:custDataLst>
              <p:tags r:id="rId13"/>
            </p:custDataLst>
          </p:nvPr>
        </p:nvSpPr>
        <p:spPr>
          <a:xfrm>
            <a:off x="492126" y="4640851"/>
            <a:ext cx="571743" cy="665453"/>
          </a:xfrm>
        </p:spPr>
        <p:txBody>
          <a:bodyPr lIns="0" tIns="255600" anchor="t"/>
          <a:lstStyle>
            <a:lvl1pPr algn="l">
              <a:spcBef>
                <a:spcPts val="0"/>
              </a:spcBef>
              <a:defRPr sz="3000" b="1">
                <a:solidFill>
                  <a:schemeClr val="accent1"/>
                </a:solidFill>
                <a:latin typeface="+mj-lt"/>
              </a:defRPr>
            </a:lvl1pPr>
            <a:lvl2pPr marL="0" indent="0" algn="l">
              <a:spcBef>
                <a:spcPts val="0"/>
              </a:spcBef>
              <a:buNone/>
              <a:defRPr sz="3000" b="1">
                <a:solidFill>
                  <a:schemeClr val="bg2"/>
                </a:solidFill>
                <a:latin typeface="+mj-lt"/>
              </a:defRPr>
            </a:lvl2pPr>
            <a:lvl3pPr marL="0" indent="0" algn="l">
              <a:spcBef>
                <a:spcPts val="0"/>
              </a:spcBef>
              <a:buNone/>
              <a:defRPr sz="3000" b="1">
                <a:solidFill>
                  <a:schemeClr val="accent1"/>
                </a:solidFill>
                <a:latin typeface="+mj-lt"/>
              </a:defRPr>
            </a:lvl3pPr>
            <a:lvl4pPr algn="l">
              <a:spcBef>
                <a:spcPts val="0"/>
              </a:spcBef>
              <a:defRPr sz="3000" b="1">
                <a:solidFill>
                  <a:schemeClr val="accent1"/>
                </a:solidFill>
                <a:latin typeface="+mj-lt"/>
              </a:defRPr>
            </a:lvl4pPr>
            <a:lvl5pPr algn="l">
              <a:spcBef>
                <a:spcPts val="0"/>
              </a:spcBef>
              <a:defRPr sz="3000" b="1">
                <a:solidFill>
                  <a:schemeClr val="accent1"/>
                </a:solidFill>
                <a:latin typeface="+mj-lt"/>
              </a:defRPr>
            </a:lvl5pPr>
            <a:lvl6pPr marL="0" indent="0" algn="l">
              <a:spcBef>
                <a:spcPts val="0"/>
              </a:spcBef>
              <a:buNone/>
              <a:defRPr sz="3000" b="1">
                <a:solidFill>
                  <a:schemeClr val="accent1"/>
                </a:solidFill>
                <a:latin typeface="+mj-lt"/>
              </a:defRPr>
            </a:lvl6pPr>
            <a:lvl7pPr marL="0" indent="0" algn="l">
              <a:spcBef>
                <a:spcPts val="0"/>
              </a:spcBef>
              <a:buNone/>
              <a:defRPr sz="3000" b="1">
                <a:solidFill>
                  <a:schemeClr val="accent1"/>
                </a:solidFill>
                <a:latin typeface="+mj-lt"/>
              </a:defRPr>
            </a:lvl7pPr>
            <a:lvl8pPr marL="0" indent="0" algn="l">
              <a:spcBef>
                <a:spcPts val="0"/>
              </a:spcBef>
              <a:buNone/>
              <a:defRPr sz="3000" b="1">
                <a:solidFill>
                  <a:schemeClr val="accent1"/>
                </a:solidFill>
                <a:latin typeface="+mj-lt"/>
              </a:defRPr>
            </a:lvl8pPr>
            <a:lvl9pPr marL="0" indent="0" algn="l">
              <a:spcBef>
                <a:spcPts val="0"/>
              </a:spcBef>
              <a:buNone/>
              <a:defRPr sz="3000" b="1">
                <a:solidFill>
                  <a:schemeClr val="accent1"/>
                </a:solidFill>
                <a:latin typeface="+mj-lt"/>
              </a:defRPr>
            </a:lvl9pPr>
          </a:lstStyle>
          <a:p>
            <a:pPr lvl="0"/>
            <a:r>
              <a:rPr lang="en-US"/>
              <a:t>05</a:t>
            </a:r>
            <a:endParaRPr lang="en-US" dirty="0"/>
          </a:p>
        </p:txBody>
      </p:sp>
      <p:sp>
        <p:nvSpPr>
          <p:cNvPr id="11" name="Textplatzhalter 35">
            <a:extLst>
              <a:ext uri="{FF2B5EF4-FFF2-40B4-BE49-F238E27FC236}">
                <a16:creationId xmlns:a16="http://schemas.microsoft.com/office/drawing/2014/main" id="{EB34F20C-B358-EE5C-3511-3A8CA3EF096B}"/>
              </a:ext>
            </a:extLst>
          </p:cNvPr>
          <p:cNvSpPr>
            <a:spLocks noGrp="1"/>
          </p:cNvSpPr>
          <p:nvPr>
            <p:ph type="body" sz="quarter" idx="41" hasCustomPrompt="1"/>
            <p:custDataLst>
              <p:tags r:id="rId14"/>
            </p:custDataLst>
          </p:nvPr>
        </p:nvSpPr>
        <p:spPr>
          <a:xfrm>
            <a:off x="1195646" y="5462338"/>
            <a:ext cx="5364000" cy="553846"/>
          </a:xfrm>
        </p:spPr>
        <p:txBody>
          <a:bodyPr anchor="b"/>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16" name="Textplatzhalter 35">
            <a:extLst>
              <a:ext uri="{FF2B5EF4-FFF2-40B4-BE49-F238E27FC236}">
                <a16:creationId xmlns:a16="http://schemas.microsoft.com/office/drawing/2014/main" id="{057216E6-B32C-BF62-A46D-C57462592FE5}"/>
              </a:ext>
            </a:extLst>
          </p:cNvPr>
          <p:cNvSpPr>
            <a:spLocks noGrp="1"/>
          </p:cNvSpPr>
          <p:nvPr>
            <p:ph type="body" sz="quarter" idx="42" hasCustomPrompt="1"/>
            <p:custDataLst>
              <p:tags r:id="rId15"/>
            </p:custDataLst>
          </p:nvPr>
        </p:nvSpPr>
        <p:spPr>
          <a:xfrm>
            <a:off x="492126" y="5350731"/>
            <a:ext cx="571743" cy="665453"/>
          </a:xfrm>
        </p:spPr>
        <p:txBody>
          <a:bodyPr lIns="0" tIns="255600" anchor="t"/>
          <a:lstStyle>
            <a:lvl1pPr algn="l">
              <a:spcBef>
                <a:spcPts val="0"/>
              </a:spcBef>
              <a:defRPr sz="3000" b="1">
                <a:solidFill>
                  <a:schemeClr val="accent1"/>
                </a:solidFill>
                <a:latin typeface="+mj-lt"/>
              </a:defRPr>
            </a:lvl1pPr>
            <a:lvl2pPr marL="0" indent="0" algn="l">
              <a:spcBef>
                <a:spcPts val="0"/>
              </a:spcBef>
              <a:buNone/>
              <a:defRPr sz="3000" b="1">
                <a:solidFill>
                  <a:schemeClr val="bg2"/>
                </a:solidFill>
                <a:latin typeface="+mj-lt"/>
              </a:defRPr>
            </a:lvl2pPr>
            <a:lvl3pPr marL="0" indent="0" algn="l">
              <a:spcBef>
                <a:spcPts val="0"/>
              </a:spcBef>
              <a:buNone/>
              <a:defRPr sz="3000" b="1">
                <a:solidFill>
                  <a:schemeClr val="accent1"/>
                </a:solidFill>
                <a:latin typeface="+mj-lt"/>
              </a:defRPr>
            </a:lvl3pPr>
            <a:lvl4pPr algn="l">
              <a:spcBef>
                <a:spcPts val="0"/>
              </a:spcBef>
              <a:defRPr sz="3000" b="1">
                <a:solidFill>
                  <a:schemeClr val="accent1"/>
                </a:solidFill>
                <a:latin typeface="+mj-lt"/>
              </a:defRPr>
            </a:lvl4pPr>
            <a:lvl5pPr algn="l">
              <a:spcBef>
                <a:spcPts val="0"/>
              </a:spcBef>
              <a:defRPr sz="3000" b="1">
                <a:solidFill>
                  <a:schemeClr val="accent1"/>
                </a:solidFill>
                <a:latin typeface="+mj-lt"/>
              </a:defRPr>
            </a:lvl5pPr>
            <a:lvl6pPr marL="0" indent="0" algn="l">
              <a:spcBef>
                <a:spcPts val="0"/>
              </a:spcBef>
              <a:buNone/>
              <a:defRPr sz="3000" b="1">
                <a:solidFill>
                  <a:schemeClr val="accent1"/>
                </a:solidFill>
                <a:latin typeface="+mj-lt"/>
              </a:defRPr>
            </a:lvl6pPr>
            <a:lvl7pPr marL="0" indent="0" algn="l">
              <a:spcBef>
                <a:spcPts val="0"/>
              </a:spcBef>
              <a:buNone/>
              <a:defRPr sz="3000" b="1">
                <a:solidFill>
                  <a:schemeClr val="accent1"/>
                </a:solidFill>
                <a:latin typeface="+mj-lt"/>
              </a:defRPr>
            </a:lvl7pPr>
            <a:lvl8pPr marL="0" indent="0" algn="l">
              <a:spcBef>
                <a:spcPts val="0"/>
              </a:spcBef>
              <a:buNone/>
              <a:defRPr sz="3000" b="1">
                <a:solidFill>
                  <a:schemeClr val="accent1"/>
                </a:solidFill>
                <a:latin typeface="+mj-lt"/>
              </a:defRPr>
            </a:lvl8pPr>
            <a:lvl9pPr marL="0" indent="0" algn="l">
              <a:spcBef>
                <a:spcPts val="0"/>
              </a:spcBef>
              <a:buNone/>
              <a:defRPr sz="3000" b="1">
                <a:solidFill>
                  <a:schemeClr val="accent1"/>
                </a:solidFill>
                <a:latin typeface="+mj-lt"/>
              </a:defRPr>
            </a:lvl9pPr>
          </a:lstStyle>
          <a:p>
            <a:pPr lvl="0"/>
            <a:r>
              <a:rPr lang="en-US"/>
              <a:t>06</a:t>
            </a:r>
            <a:endParaRPr lang="en-US" dirty="0"/>
          </a:p>
        </p:txBody>
      </p:sp>
    </p:spTree>
    <p:extLst>
      <p:ext uri="{BB962C8B-B14F-4D97-AF65-F5344CB8AC3E}">
        <p14:creationId xmlns:p14="http://schemas.microsoft.com/office/powerpoint/2010/main" val="37643447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3 Text short two lines">
    <p:spTree>
      <p:nvGrpSpPr>
        <p:cNvPr id="1" name=""/>
        <p:cNvGrpSpPr/>
        <p:nvPr/>
      </p:nvGrpSpPr>
      <p:grpSpPr>
        <a:xfrm>
          <a:off x="0" y="0"/>
          <a:ext cx="0" cy="0"/>
          <a:chOff x="0" y="0"/>
          <a:chExt cx="0" cy="0"/>
        </a:xfrm>
      </p:grpSpPr>
      <p:sp>
        <p:nvSpPr>
          <p:cNvPr id="35" name="Bildplatzhalter 34">
            <a:extLst>
              <a:ext uri="{FF2B5EF4-FFF2-40B4-BE49-F238E27FC236}">
                <a16:creationId xmlns:a16="http://schemas.microsoft.com/office/drawing/2014/main" id="{121CBD03-5FB9-29A6-F795-DDA11DDD2FB5}"/>
              </a:ext>
            </a:extLst>
          </p:cNvPr>
          <p:cNvSpPr>
            <a:spLocks noGrp="1"/>
          </p:cNvSpPr>
          <p:nvPr>
            <p:ph type="pic" sz="quarter" idx="13" hasCustomPrompt="1"/>
            <p:custDataLst>
              <p:tags r:id="rId1"/>
            </p:custDataLst>
          </p:nvPr>
        </p:nvSpPr>
        <p:spPr>
          <a:xfrm>
            <a:off x="5775654" y="2"/>
            <a:ext cx="6416346" cy="6857999"/>
          </a:xfrm>
          <a:custGeom>
            <a:avLst/>
            <a:gdLst>
              <a:gd name="connsiteX0" fmla="*/ 2018802 w 6416346"/>
              <a:gd name="connsiteY0" fmla="*/ 0 h 6857999"/>
              <a:gd name="connsiteX1" fmla="*/ 6416346 w 6416346"/>
              <a:gd name="connsiteY1" fmla="*/ 0 h 6857999"/>
              <a:gd name="connsiteX2" fmla="*/ 6416346 w 6416346"/>
              <a:gd name="connsiteY2" fmla="*/ 6857999 h 6857999"/>
              <a:gd name="connsiteX3" fmla="*/ 0 w 6416346"/>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6416346" h="6857999">
                <a:moveTo>
                  <a:pt x="2018802" y="0"/>
                </a:moveTo>
                <a:lnTo>
                  <a:pt x="6416346" y="0"/>
                </a:lnTo>
                <a:lnTo>
                  <a:pt x="6416346" y="6857999"/>
                </a:lnTo>
                <a:lnTo>
                  <a:pt x="0" y="685799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13" name="SmartArt-Platzhalter 8">
            <a:extLst>
              <a:ext uri="{FF2B5EF4-FFF2-40B4-BE49-F238E27FC236}">
                <a16:creationId xmlns:a16="http://schemas.microsoft.com/office/drawing/2014/main" id="{51FA8878-75CA-8D68-B777-69F49529E979}"/>
              </a:ext>
            </a:extLst>
          </p:cNvPr>
          <p:cNvSpPr>
            <a:spLocks noGrp="1"/>
          </p:cNvSpPr>
          <p:nvPr>
            <p:ph type="dgm" sz="quarter" idx="14"/>
            <p:custDataLst>
              <p:tags r:id="rId2"/>
            </p:custDataLst>
          </p:nvPr>
        </p:nvSpPr>
        <p:spPr>
          <a:xfrm>
            <a:off x="9942641" y="6291604"/>
            <a:ext cx="1755648" cy="241942"/>
          </a:xfrm>
          <a:blipFill>
            <a:blip r:embed="rId17">
              <a:extLst>
                <a:ext uri="{96DAC541-7B7A-43D3-8B79-37D633B846F1}">
                  <asvg:svgBlip xmlns:asvg="http://schemas.microsoft.com/office/drawing/2016/SVG/main" r:embed="rId18"/>
                </a:ext>
              </a:extLst>
            </a:blip>
            <a:stretch>
              <a:fillRect/>
            </a:stretch>
          </a:blipFill>
        </p:spPr>
        <p:txBody>
          <a:bodyPr/>
          <a:lstStyle>
            <a:lvl1pPr>
              <a:defRPr>
                <a:noFill/>
              </a:defRPr>
            </a:lvl1pPr>
          </a:lstStyle>
          <a:p>
            <a:r>
              <a:rPr lang="en-US"/>
              <a:t>Click icon to add SmartArt graphic</a:t>
            </a:r>
          </a:p>
        </p:txBody>
      </p:sp>
      <p:sp>
        <p:nvSpPr>
          <p:cNvPr id="14" name="Textplatzhalter 35">
            <a:extLst>
              <a:ext uri="{FF2B5EF4-FFF2-40B4-BE49-F238E27FC236}">
                <a16:creationId xmlns:a16="http://schemas.microsoft.com/office/drawing/2014/main" id="{F78F435C-E5DA-4637-19D3-29C0C1BD5302}"/>
              </a:ext>
            </a:extLst>
          </p:cNvPr>
          <p:cNvSpPr>
            <a:spLocks noGrp="1"/>
          </p:cNvSpPr>
          <p:nvPr>
            <p:ph type="body" sz="quarter" idx="20" hasCustomPrompt="1"/>
            <p:custDataLst>
              <p:tags r:id="rId3"/>
            </p:custDataLst>
          </p:nvPr>
        </p:nvSpPr>
        <p:spPr>
          <a:xfrm>
            <a:off x="1283676" y="1709142"/>
            <a:ext cx="5724000" cy="553846"/>
          </a:xfrm>
        </p:spPr>
        <p:txBody>
          <a:bodyPr lIns="108000" anchor="ctr"/>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15" name="Titel 14">
            <a:extLst>
              <a:ext uri="{FF2B5EF4-FFF2-40B4-BE49-F238E27FC236}">
                <a16:creationId xmlns:a16="http://schemas.microsoft.com/office/drawing/2014/main" id="{4B8640D9-A49F-6CA6-2908-56F870F4CBF0}"/>
              </a:ext>
            </a:extLst>
          </p:cNvPr>
          <p:cNvSpPr>
            <a:spLocks noGrp="1"/>
          </p:cNvSpPr>
          <p:nvPr>
            <p:ph type="title" hasCustomPrompt="1"/>
            <p:custDataLst>
              <p:tags r:id="rId4"/>
            </p:custDataLst>
          </p:nvPr>
        </p:nvSpPr>
        <p:spPr>
          <a:xfrm>
            <a:off x="492126" y="586800"/>
            <a:ext cx="5811960" cy="1163278"/>
          </a:xfrm>
        </p:spPr>
        <p:txBody>
          <a:bodyPr/>
          <a:lstStyle>
            <a:lvl1pPr>
              <a:defRPr/>
            </a:lvl1pPr>
          </a:lstStyle>
          <a:p>
            <a:r>
              <a:rPr lang="en-US"/>
              <a:t>Agenda</a:t>
            </a:r>
            <a:endParaRPr lang="en-US" dirty="0"/>
          </a:p>
        </p:txBody>
      </p:sp>
      <p:sp>
        <p:nvSpPr>
          <p:cNvPr id="2" name="Textplatzhalter 35">
            <a:extLst>
              <a:ext uri="{FF2B5EF4-FFF2-40B4-BE49-F238E27FC236}">
                <a16:creationId xmlns:a16="http://schemas.microsoft.com/office/drawing/2014/main" id="{8DCEC901-7A11-926A-53BA-CE8047FFFE25}"/>
              </a:ext>
            </a:extLst>
          </p:cNvPr>
          <p:cNvSpPr>
            <a:spLocks noGrp="1"/>
          </p:cNvSpPr>
          <p:nvPr>
            <p:ph type="body" sz="quarter" idx="21" hasCustomPrompt="1"/>
            <p:custDataLst>
              <p:tags r:id="rId5"/>
            </p:custDataLst>
          </p:nvPr>
        </p:nvSpPr>
        <p:spPr>
          <a:xfrm>
            <a:off x="492126" y="1603411"/>
            <a:ext cx="791550" cy="765308"/>
          </a:xfrm>
        </p:spPr>
        <p:txBody>
          <a:bodyPr lIns="0" tIns="0" anchor="ctr"/>
          <a:lstStyle>
            <a:lvl1pPr algn="l">
              <a:spcBef>
                <a:spcPts val="0"/>
              </a:spcBef>
              <a:defRPr sz="4400" b="1" spc="400" baseline="0">
                <a:solidFill>
                  <a:schemeClr val="accent1"/>
                </a:solidFill>
                <a:latin typeface="+mj-lt"/>
              </a:defRPr>
            </a:lvl1pPr>
            <a:lvl2pPr marL="0" indent="0" algn="l">
              <a:spcBef>
                <a:spcPts val="0"/>
              </a:spcBef>
              <a:buNone/>
              <a:defRPr sz="4400" b="1" kern="1200" spc="400" baseline="0">
                <a:solidFill>
                  <a:schemeClr val="bg2"/>
                </a:solidFill>
                <a:latin typeface="+mj-lt"/>
              </a:defRPr>
            </a:lvl2pPr>
            <a:lvl3pPr marL="0" indent="0" algn="l">
              <a:spcBef>
                <a:spcPts val="0"/>
              </a:spcBef>
              <a:buNone/>
              <a:defRPr sz="4400" b="1">
                <a:solidFill>
                  <a:schemeClr val="accent1"/>
                </a:solidFill>
                <a:latin typeface="+mj-lt"/>
              </a:defRPr>
            </a:lvl3pPr>
            <a:lvl4pPr algn="l">
              <a:spcBef>
                <a:spcPts val="0"/>
              </a:spcBef>
              <a:defRPr sz="4400" b="1">
                <a:solidFill>
                  <a:schemeClr val="accent1"/>
                </a:solidFill>
                <a:latin typeface="+mj-lt"/>
              </a:defRPr>
            </a:lvl4pPr>
            <a:lvl5pPr algn="l">
              <a:spcBef>
                <a:spcPts val="0"/>
              </a:spcBef>
              <a:defRPr sz="4400" b="1">
                <a:solidFill>
                  <a:schemeClr val="accent1"/>
                </a:solidFill>
                <a:latin typeface="+mj-lt"/>
              </a:defRPr>
            </a:lvl5pPr>
            <a:lvl6pPr marL="0" indent="0" algn="l">
              <a:spcBef>
                <a:spcPts val="0"/>
              </a:spcBef>
              <a:buNone/>
              <a:defRPr sz="4400" b="1">
                <a:solidFill>
                  <a:schemeClr val="accent1"/>
                </a:solidFill>
                <a:latin typeface="+mj-lt"/>
              </a:defRPr>
            </a:lvl6pPr>
            <a:lvl7pPr marL="0" indent="0" algn="l">
              <a:spcBef>
                <a:spcPts val="0"/>
              </a:spcBef>
              <a:buNone/>
              <a:defRPr sz="4400" b="1">
                <a:solidFill>
                  <a:schemeClr val="accent1"/>
                </a:solidFill>
                <a:latin typeface="+mj-lt"/>
              </a:defRPr>
            </a:lvl7pPr>
            <a:lvl8pPr marL="0" indent="0" algn="l">
              <a:spcBef>
                <a:spcPts val="0"/>
              </a:spcBef>
              <a:buNone/>
              <a:defRPr sz="4400" b="1">
                <a:solidFill>
                  <a:schemeClr val="accent1"/>
                </a:solidFill>
                <a:latin typeface="+mj-lt"/>
              </a:defRPr>
            </a:lvl8pPr>
            <a:lvl9pPr marL="0" indent="0" algn="l">
              <a:spcBef>
                <a:spcPts val="0"/>
              </a:spcBef>
              <a:buNone/>
              <a:defRPr sz="4400" b="1">
                <a:solidFill>
                  <a:schemeClr val="accent1"/>
                </a:solidFill>
                <a:latin typeface="+mj-lt"/>
              </a:defRPr>
            </a:lvl9pPr>
          </a:lstStyle>
          <a:p>
            <a:pPr lvl="0"/>
            <a:r>
              <a:rPr lang="en-US"/>
              <a:t>01</a:t>
            </a:r>
            <a:endParaRPr lang="en-US" dirty="0"/>
          </a:p>
        </p:txBody>
      </p:sp>
      <p:sp>
        <p:nvSpPr>
          <p:cNvPr id="8" name="Textplatzhalter 35">
            <a:extLst>
              <a:ext uri="{FF2B5EF4-FFF2-40B4-BE49-F238E27FC236}">
                <a16:creationId xmlns:a16="http://schemas.microsoft.com/office/drawing/2014/main" id="{6D393D61-F912-090B-42BA-00E639F44C7C}"/>
              </a:ext>
            </a:extLst>
          </p:cNvPr>
          <p:cNvSpPr>
            <a:spLocks noGrp="1"/>
          </p:cNvSpPr>
          <p:nvPr>
            <p:ph type="body" sz="quarter" idx="22" hasCustomPrompt="1"/>
            <p:custDataLst>
              <p:tags r:id="rId6"/>
            </p:custDataLst>
          </p:nvPr>
        </p:nvSpPr>
        <p:spPr>
          <a:xfrm>
            <a:off x="1283676" y="2464803"/>
            <a:ext cx="5508000" cy="553846"/>
          </a:xfrm>
        </p:spPr>
        <p:txBody>
          <a:bodyPr lIns="108000" anchor="ctr"/>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11" name="Textplatzhalter 35">
            <a:extLst>
              <a:ext uri="{FF2B5EF4-FFF2-40B4-BE49-F238E27FC236}">
                <a16:creationId xmlns:a16="http://schemas.microsoft.com/office/drawing/2014/main" id="{B0C9495F-B9D5-4FC8-12D0-1C9373D377A4}"/>
              </a:ext>
            </a:extLst>
          </p:cNvPr>
          <p:cNvSpPr>
            <a:spLocks noGrp="1"/>
          </p:cNvSpPr>
          <p:nvPr>
            <p:ph type="body" sz="quarter" idx="23" hasCustomPrompt="1"/>
            <p:custDataLst>
              <p:tags r:id="rId7"/>
            </p:custDataLst>
          </p:nvPr>
        </p:nvSpPr>
        <p:spPr>
          <a:xfrm>
            <a:off x="492126" y="2359072"/>
            <a:ext cx="791550" cy="765308"/>
          </a:xfrm>
        </p:spPr>
        <p:txBody>
          <a:bodyPr lIns="0" tIns="0" anchor="ctr"/>
          <a:lstStyle>
            <a:lvl1pPr algn="l">
              <a:spcBef>
                <a:spcPts val="0"/>
              </a:spcBef>
              <a:defRPr sz="4400" b="1" spc="0" baseline="0">
                <a:solidFill>
                  <a:schemeClr val="accent1"/>
                </a:solidFill>
                <a:latin typeface="+mj-lt"/>
              </a:defRPr>
            </a:lvl1pPr>
            <a:lvl2pPr marL="0" indent="0" algn="l">
              <a:spcBef>
                <a:spcPts val="0"/>
              </a:spcBef>
              <a:buNone/>
              <a:defRPr sz="4400" b="1" spc="0">
                <a:solidFill>
                  <a:schemeClr val="bg2"/>
                </a:solidFill>
                <a:latin typeface="+mj-lt"/>
              </a:defRPr>
            </a:lvl2pPr>
            <a:lvl3pPr marL="0" indent="0" algn="l">
              <a:spcBef>
                <a:spcPts val="0"/>
              </a:spcBef>
              <a:buNone/>
              <a:defRPr sz="4400" b="1" spc="0">
                <a:solidFill>
                  <a:schemeClr val="accent1"/>
                </a:solidFill>
                <a:latin typeface="+mj-lt"/>
              </a:defRPr>
            </a:lvl3pPr>
            <a:lvl4pPr algn="l">
              <a:spcBef>
                <a:spcPts val="0"/>
              </a:spcBef>
              <a:defRPr sz="4400" b="1" spc="0">
                <a:solidFill>
                  <a:schemeClr val="accent1"/>
                </a:solidFill>
                <a:latin typeface="+mj-lt"/>
              </a:defRPr>
            </a:lvl4pPr>
            <a:lvl5pPr algn="l">
              <a:spcBef>
                <a:spcPts val="0"/>
              </a:spcBef>
              <a:defRPr sz="4400" b="1" spc="0">
                <a:solidFill>
                  <a:schemeClr val="accent1"/>
                </a:solidFill>
                <a:latin typeface="+mj-lt"/>
              </a:defRPr>
            </a:lvl5pPr>
            <a:lvl6pPr marL="0" indent="0" algn="l">
              <a:spcBef>
                <a:spcPts val="0"/>
              </a:spcBef>
              <a:buNone/>
              <a:defRPr sz="4400" b="1" spc="0">
                <a:solidFill>
                  <a:schemeClr val="accent1"/>
                </a:solidFill>
                <a:latin typeface="+mj-lt"/>
              </a:defRPr>
            </a:lvl6pPr>
            <a:lvl7pPr marL="0" indent="0" algn="l">
              <a:spcBef>
                <a:spcPts val="0"/>
              </a:spcBef>
              <a:buNone/>
              <a:defRPr sz="4400" b="1" spc="0">
                <a:solidFill>
                  <a:schemeClr val="accent1"/>
                </a:solidFill>
                <a:latin typeface="+mj-lt"/>
              </a:defRPr>
            </a:lvl7pPr>
            <a:lvl8pPr marL="0" indent="0" algn="l">
              <a:spcBef>
                <a:spcPts val="0"/>
              </a:spcBef>
              <a:buNone/>
              <a:defRPr sz="4400" b="1" spc="0">
                <a:solidFill>
                  <a:schemeClr val="accent1"/>
                </a:solidFill>
                <a:latin typeface="+mj-lt"/>
              </a:defRPr>
            </a:lvl8pPr>
            <a:lvl9pPr marL="0" indent="0" algn="l">
              <a:spcBef>
                <a:spcPts val="0"/>
              </a:spcBef>
              <a:buNone/>
              <a:defRPr sz="4400" b="1" spc="0">
                <a:solidFill>
                  <a:schemeClr val="accent1"/>
                </a:solidFill>
                <a:latin typeface="+mj-lt"/>
              </a:defRPr>
            </a:lvl9pPr>
          </a:lstStyle>
          <a:p>
            <a:pPr lvl="0"/>
            <a:r>
              <a:rPr lang="en-US"/>
              <a:t>02</a:t>
            </a:r>
            <a:endParaRPr lang="en-US" dirty="0"/>
          </a:p>
        </p:txBody>
      </p:sp>
      <p:sp>
        <p:nvSpPr>
          <p:cNvPr id="16" name="Textplatzhalter 35">
            <a:extLst>
              <a:ext uri="{FF2B5EF4-FFF2-40B4-BE49-F238E27FC236}">
                <a16:creationId xmlns:a16="http://schemas.microsoft.com/office/drawing/2014/main" id="{4FFF23E1-22A4-87EB-DE01-AFC3D7B02F33}"/>
              </a:ext>
            </a:extLst>
          </p:cNvPr>
          <p:cNvSpPr>
            <a:spLocks noGrp="1"/>
          </p:cNvSpPr>
          <p:nvPr>
            <p:ph type="body" sz="quarter" idx="24" hasCustomPrompt="1"/>
            <p:custDataLst>
              <p:tags r:id="rId8"/>
            </p:custDataLst>
          </p:nvPr>
        </p:nvSpPr>
        <p:spPr>
          <a:xfrm>
            <a:off x="1283676" y="3220464"/>
            <a:ext cx="5292000" cy="553846"/>
          </a:xfrm>
        </p:spPr>
        <p:txBody>
          <a:bodyPr lIns="108000" anchor="ctr"/>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18" name="Textplatzhalter 35">
            <a:extLst>
              <a:ext uri="{FF2B5EF4-FFF2-40B4-BE49-F238E27FC236}">
                <a16:creationId xmlns:a16="http://schemas.microsoft.com/office/drawing/2014/main" id="{48E060A4-B69A-8A4C-500C-5590C66D1BBA}"/>
              </a:ext>
            </a:extLst>
          </p:cNvPr>
          <p:cNvSpPr>
            <a:spLocks noGrp="1"/>
          </p:cNvSpPr>
          <p:nvPr>
            <p:ph type="body" sz="quarter" idx="26" hasCustomPrompt="1"/>
            <p:custDataLst>
              <p:tags r:id="rId9"/>
            </p:custDataLst>
          </p:nvPr>
        </p:nvSpPr>
        <p:spPr>
          <a:xfrm>
            <a:off x="1283676" y="3976125"/>
            <a:ext cx="5040000" cy="553846"/>
          </a:xfrm>
        </p:spPr>
        <p:txBody>
          <a:bodyPr lIns="108000" anchor="ctr"/>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22" name="Textplatzhalter 35">
            <a:extLst>
              <a:ext uri="{FF2B5EF4-FFF2-40B4-BE49-F238E27FC236}">
                <a16:creationId xmlns:a16="http://schemas.microsoft.com/office/drawing/2014/main" id="{0AC2D0B3-974A-7E86-5BAE-7F278D1413A4}"/>
              </a:ext>
            </a:extLst>
          </p:cNvPr>
          <p:cNvSpPr>
            <a:spLocks noGrp="1"/>
          </p:cNvSpPr>
          <p:nvPr>
            <p:ph type="body" sz="quarter" idx="28" hasCustomPrompt="1"/>
            <p:custDataLst>
              <p:tags r:id="rId10"/>
            </p:custDataLst>
          </p:nvPr>
        </p:nvSpPr>
        <p:spPr>
          <a:xfrm>
            <a:off x="1283676" y="4731786"/>
            <a:ext cx="4812324" cy="553846"/>
          </a:xfrm>
        </p:spPr>
        <p:txBody>
          <a:bodyPr lIns="108000" anchor="ctr"/>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26" name="Textplatzhalter 35">
            <a:extLst>
              <a:ext uri="{FF2B5EF4-FFF2-40B4-BE49-F238E27FC236}">
                <a16:creationId xmlns:a16="http://schemas.microsoft.com/office/drawing/2014/main" id="{ADED4421-B110-C2C5-69BE-E9678A4B1EEC}"/>
              </a:ext>
            </a:extLst>
          </p:cNvPr>
          <p:cNvSpPr>
            <a:spLocks noGrp="1"/>
          </p:cNvSpPr>
          <p:nvPr>
            <p:ph type="body" sz="quarter" idx="30" hasCustomPrompt="1"/>
            <p:custDataLst>
              <p:tags r:id="rId11"/>
            </p:custDataLst>
          </p:nvPr>
        </p:nvSpPr>
        <p:spPr>
          <a:xfrm>
            <a:off x="1283676" y="5487449"/>
            <a:ext cx="4608000" cy="553846"/>
          </a:xfrm>
        </p:spPr>
        <p:txBody>
          <a:bodyPr lIns="108000" anchor="ctr"/>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29" name="Textplatzhalter 35">
            <a:extLst>
              <a:ext uri="{FF2B5EF4-FFF2-40B4-BE49-F238E27FC236}">
                <a16:creationId xmlns:a16="http://schemas.microsoft.com/office/drawing/2014/main" id="{D0773D6F-E74F-523F-131A-02DC5D6FCD3A}"/>
              </a:ext>
            </a:extLst>
          </p:cNvPr>
          <p:cNvSpPr>
            <a:spLocks noGrp="1"/>
          </p:cNvSpPr>
          <p:nvPr>
            <p:ph type="body" sz="quarter" idx="31" hasCustomPrompt="1"/>
            <p:custDataLst>
              <p:tags r:id="rId12"/>
            </p:custDataLst>
          </p:nvPr>
        </p:nvSpPr>
        <p:spPr>
          <a:xfrm>
            <a:off x="492126" y="3114733"/>
            <a:ext cx="791550" cy="765308"/>
          </a:xfrm>
        </p:spPr>
        <p:txBody>
          <a:bodyPr lIns="0" tIns="0" anchor="ctr"/>
          <a:lstStyle>
            <a:lvl1pPr algn="l">
              <a:spcBef>
                <a:spcPts val="0"/>
              </a:spcBef>
              <a:defRPr sz="4400" b="1" spc="0" baseline="0">
                <a:solidFill>
                  <a:schemeClr val="accent1"/>
                </a:solidFill>
                <a:latin typeface="+mj-lt"/>
              </a:defRPr>
            </a:lvl1pPr>
            <a:lvl2pPr marL="0" indent="0" algn="l">
              <a:spcBef>
                <a:spcPts val="0"/>
              </a:spcBef>
              <a:buNone/>
              <a:defRPr sz="4400" b="1" spc="0">
                <a:solidFill>
                  <a:schemeClr val="bg2"/>
                </a:solidFill>
                <a:latin typeface="+mj-lt"/>
              </a:defRPr>
            </a:lvl2pPr>
            <a:lvl3pPr marL="0" indent="0" algn="l">
              <a:spcBef>
                <a:spcPts val="0"/>
              </a:spcBef>
              <a:buNone/>
              <a:defRPr sz="4400" b="1" spc="0">
                <a:solidFill>
                  <a:schemeClr val="accent1"/>
                </a:solidFill>
                <a:latin typeface="+mj-lt"/>
              </a:defRPr>
            </a:lvl3pPr>
            <a:lvl4pPr algn="l">
              <a:spcBef>
                <a:spcPts val="0"/>
              </a:spcBef>
              <a:defRPr sz="4400" b="1" spc="0">
                <a:solidFill>
                  <a:schemeClr val="accent1"/>
                </a:solidFill>
                <a:latin typeface="+mj-lt"/>
              </a:defRPr>
            </a:lvl4pPr>
            <a:lvl5pPr algn="l">
              <a:spcBef>
                <a:spcPts val="0"/>
              </a:spcBef>
              <a:defRPr sz="4400" b="1" spc="0">
                <a:solidFill>
                  <a:schemeClr val="accent1"/>
                </a:solidFill>
                <a:latin typeface="+mj-lt"/>
              </a:defRPr>
            </a:lvl5pPr>
            <a:lvl6pPr marL="0" indent="0" algn="l">
              <a:spcBef>
                <a:spcPts val="0"/>
              </a:spcBef>
              <a:buNone/>
              <a:defRPr sz="4400" b="1" spc="0">
                <a:solidFill>
                  <a:schemeClr val="accent1"/>
                </a:solidFill>
                <a:latin typeface="+mj-lt"/>
              </a:defRPr>
            </a:lvl6pPr>
            <a:lvl7pPr marL="0" indent="0" algn="l">
              <a:spcBef>
                <a:spcPts val="0"/>
              </a:spcBef>
              <a:buNone/>
              <a:defRPr sz="4400" b="1" spc="0">
                <a:solidFill>
                  <a:schemeClr val="accent1"/>
                </a:solidFill>
                <a:latin typeface="+mj-lt"/>
              </a:defRPr>
            </a:lvl7pPr>
            <a:lvl8pPr marL="0" indent="0" algn="l">
              <a:spcBef>
                <a:spcPts val="0"/>
              </a:spcBef>
              <a:buNone/>
              <a:defRPr sz="4400" b="1" spc="0">
                <a:solidFill>
                  <a:schemeClr val="accent1"/>
                </a:solidFill>
                <a:latin typeface="+mj-lt"/>
              </a:defRPr>
            </a:lvl8pPr>
            <a:lvl9pPr marL="0" indent="0" algn="l">
              <a:spcBef>
                <a:spcPts val="0"/>
              </a:spcBef>
              <a:buNone/>
              <a:defRPr sz="4400" b="1" spc="0">
                <a:solidFill>
                  <a:schemeClr val="accent1"/>
                </a:solidFill>
                <a:latin typeface="+mj-lt"/>
              </a:defRPr>
            </a:lvl9pPr>
          </a:lstStyle>
          <a:p>
            <a:pPr lvl="0"/>
            <a:r>
              <a:rPr lang="en-US"/>
              <a:t>03</a:t>
            </a:r>
            <a:endParaRPr lang="en-US" dirty="0"/>
          </a:p>
        </p:txBody>
      </p:sp>
      <p:sp>
        <p:nvSpPr>
          <p:cNvPr id="30" name="Textplatzhalter 35">
            <a:extLst>
              <a:ext uri="{FF2B5EF4-FFF2-40B4-BE49-F238E27FC236}">
                <a16:creationId xmlns:a16="http://schemas.microsoft.com/office/drawing/2014/main" id="{C0E3D995-92B1-4240-6872-96C0C937501A}"/>
              </a:ext>
            </a:extLst>
          </p:cNvPr>
          <p:cNvSpPr>
            <a:spLocks noGrp="1"/>
          </p:cNvSpPr>
          <p:nvPr>
            <p:ph type="body" sz="quarter" idx="32" hasCustomPrompt="1"/>
            <p:custDataLst>
              <p:tags r:id="rId13"/>
            </p:custDataLst>
          </p:nvPr>
        </p:nvSpPr>
        <p:spPr>
          <a:xfrm>
            <a:off x="492125" y="3870394"/>
            <a:ext cx="791551" cy="765308"/>
          </a:xfrm>
        </p:spPr>
        <p:txBody>
          <a:bodyPr lIns="0" tIns="0" anchor="ctr"/>
          <a:lstStyle>
            <a:lvl1pPr algn="l">
              <a:spcBef>
                <a:spcPts val="0"/>
              </a:spcBef>
              <a:defRPr sz="4400" b="1" spc="0" baseline="0">
                <a:solidFill>
                  <a:schemeClr val="accent1"/>
                </a:solidFill>
                <a:latin typeface="+mj-lt"/>
              </a:defRPr>
            </a:lvl1pPr>
            <a:lvl2pPr marL="0" indent="0" algn="l">
              <a:spcBef>
                <a:spcPts val="0"/>
              </a:spcBef>
              <a:buNone/>
              <a:defRPr sz="4400" b="1" spc="0">
                <a:solidFill>
                  <a:schemeClr val="bg2"/>
                </a:solidFill>
                <a:latin typeface="+mj-lt"/>
              </a:defRPr>
            </a:lvl2pPr>
            <a:lvl3pPr marL="0" indent="0" algn="l">
              <a:spcBef>
                <a:spcPts val="0"/>
              </a:spcBef>
              <a:buNone/>
              <a:defRPr sz="4400" b="1" spc="0">
                <a:solidFill>
                  <a:schemeClr val="accent1"/>
                </a:solidFill>
                <a:latin typeface="+mj-lt"/>
              </a:defRPr>
            </a:lvl3pPr>
            <a:lvl4pPr algn="l">
              <a:spcBef>
                <a:spcPts val="0"/>
              </a:spcBef>
              <a:defRPr sz="4400" b="1" spc="0">
                <a:solidFill>
                  <a:schemeClr val="accent1"/>
                </a:solidFill>
                <a:latin typeface="+mj-lt"/>
              </a:defRPr>
            </a:lvl4pPr>
            <a:lvl5pPr algn="l">
              <a:spcBef>
                <a:spcPts val="0"/>
              </a:spcBef>
              <a:defRPr sz="4400" b="1" spc="0">
                <a:solidFill>
                  <a:schemeClr val="accent1"/>
                </a:solidFill>
                <a:latin typeface="+mj-lt"/>
              </a:defRPr>
            </a:lvl5pPr>
            <a:lvl6pPr marL="0" indent="0" algn="l">
              <a:spcBef>
                <a:spcPts val="0"/>
              </a:spcBef>
              <a:buNone/>
              <a:defRPr sz="4400" b="1" spc="0">
                <a:solidFill>
                  <a:schemeClr val="accent1"/>
                </a:solidFill>
                <a:latin typeface="+mj-lt"/>
              </a:defRPr>
            </a:lvl6pPr>
            <a:lvl7pPr marL="0" indent="0" algn="l">
              <a:spcBef>
                <a:spcPts val="0"/>
              </a:spcBef>
              <a:buNone/>
              <a:defRPr sz="4400" b="1" spc="0">
                <a:solidFill>
                  <a:schemeClr val="accent1"/>
                </a:solidFill>
                <a:latin typeface="+mj-lt"/>
              </a:defRPr>
            </a:lvl7pPr>
            <a:lvl8pPr marL="0" indent="0" algn="l">
              <a:spcBef>
                <a:spcPts val="0"/>
              </a:spcBef>
              <a:buNone/>
              <a:defRPr sz="4400" b="1" spc="0">
                <a:solidFill>
                  <a:schemeClr val="accent1"/>
                </a:solidFill>
                <a:latin typeface="+mj-lt"/>
              </a:defRPr>
            </a:lvl8pPr>
            <a:lvl9pPr marL="0" indent="0" algn="l">
              <a:spcBef>
                <a:spcPts val="0"/>
              </a:spcBef>
              <a:buNone/>
              <a:defRPr sz="4400" b="1" spc="0">
                <a:solidFill>
                  <a:schemeClr val="accent1"/>
                </a:solidFill>
                <a:latin typeface="+mj-lt"/>
              </a:defRPr>
            </a:lvl9pPr>
          </a:lstStyle>
          <a:p>
            <a:pPr lvl="0"/>
            <a:r>
              <a:rPr lang="en-US"/>
              <a:t>04</a:t>
            </a:r>
            <a:endParaRPr lang="en-US" dirty="0"/>
          </a:p>
        </p:txBody>
      </p:sp>
      <p:sp>
        <p:nvSpPr>
          <p:cNvPr id="31" name="Textplatzhalter 35">
            <a:extLst>
              <a:ext uri="{FF2B5EF4-FFF2-40B4-BE49-F238E27FC236}">
                <a16:creationId xmlns:a16="http://schemas.microsoft.com/office/drawing/2014/main" id="{AC8A73BB-B4C3-50C0-0100-1C4ED116B745}"/>
              </a:ext>
            </a:extLst>
          </p:cNvPr>
          <p:cNvSpPr>
            <a:spLocks noGrp="1"/>
          </p:cNvSpPr>
          <p:nvPr>
            <p:ph type="body" sz="quarter" idx="33" hasCustomPrompt="1"/>
            <p:custDataLst>
              <p:tags r:id="rId14"/>
            </p:custDataLst>
          </p:nvPr>
        </p:nvSpPr>
        <p:spPr>
          <a:xfrm>
            <a:off x="492126" y="4626055"/>
            <a:ext cx="791550" cy="765308"/>
          </a:xfrm>
        </p:spPr>
        <p:txBody>
          <a:bodyPr lIns="0" tIns="0" anchor="ctr"/>
          <a:lstStyle>
            <a:lvl1pPr algn="l">
              <a:spcBef>
                <a:spcPts val="0"/>
              </a:spcBef>
              <a:defRPr sz="4400" b="1" spc="0" baseline="0">
                <a:solidFill>
                  <a:schemeClr val="accent1"/>
                </a:solidFill>
                <a:latin typeface="+mj-lt"/>
              </a:defRPr>
            </a:lvl1pPr>
            <a:lvl2pPr marL="0" indent="0" algn="l">
              <a:spcBef>
                <a:spcPts val="0"/>
              </a:spcBef>
              <a:buNone/>
              <a:defRPr sz="4400" b="1" spc="0">
                <a:solidFill>
                  <a:schemeClr val="bg2"/>
                </a:solidFill>
                <a:latin typeface="+mj-lt"/>
              </a:defRPr>
            </a:lvl2pPr>
            <a:lvl3pPr marL="0" indent="0" algn="l">
              <a:spcBef>
                <a:spcPts val="0"/>
              </a:spcBef>
              <a:buNone/>
              <a:defRPr sz="4400" b="1" spc="0">
                <a:solidFill>
                  <a:schemeClr val="accent1"/>
                </a:solidFill>
                <a:latin typeface="+mj-lt"/>
              </a:defRPr>
            </a:lvl3pPr>
            <a:lvl4pPr algn="l">
              <a:spcBef>
                <a:spcPts val="0"/>
              </a:spcBef>
              <a:defRPr sz="4400" b="1" spc="0">
                <a:solidFill>
                  <a:schemeClr val="accent1"/>
                </a:solidFill>
                <a:latin typeface="+mj-lt"/>
              </a:defRPr>
            </a:lvl4pPr>
            <a:lvl5pPr algn="l">
              <a:spcBef>
                <a:spcPts val="0"/>
              </a:spcBef>
              <a:defRPr sz="4400" b="1" spc="0">
                <a:solidFill>
                  <a:schemeClr val="accent1"/>
                </a:solidFill>
                <a:latin typeface="+mj-lt"/>
              </a:defRPr>
            </a:lvl5pPr>
            <a:lvl6pPr marL="0" indent="0" algn="l">
              <a:spcBef>
                <a:spcPts val="0"/>
              </a:spcBef>
              <a:buNone/>
              <a:defRPr sz="4400" b="1" spc="0">
                <a:solidFill>
                  <a:schemeClr val="accent1"/>
                </a:solidFill>
                <a:latin typeface="+mj-lt"/>
              </a:defRPr>
            </a:lvl6pPr>
            <a:lvl7pPr marL="0" indent="0" algn="l">
              <a:spcBef>
                <a:spcPts val="0"/>
              </a:spcBef>
              <a:buNone/>
              <a:defRPr sz="4400" b="1" spc="0">
                <a:solidFill>
                  <a:schemeClr val="accent1"/>
                </a:solidFill>
                <a:latin typeface="+mj-lt"/>
              </a:defRPr>
            </a:lvl7pPr>
            <a:lvl8pPr marL="0" indent="0" algn="l">
              <a:spcBef>
                <a:spcPts val="0"/>
              </a:spcBef>
              <a:buNone/>
              <a:defRPr sz="4400" b="1" spc="0">
                <a:solidFill>
                  <a:schemeClr val="accent1"/>
                </a:solidFill>
                <a:latin typeface="+mj-lt"/>
              </a:defRPr>
            </a:lvl8pPr>
            <a:lvl9pPr marL="0" indent="0" algn="l">
              <a:spcBef>
                <a:spcPts val="0"/>
              </a:spcBef>
              <a:buNone/>
              <a:defRPr sz="4400" b="1" spc="0">
                <a:solidFill>
                  <a:schemeClr val="accent1"/>
                </a:solidFill>
                <a:latin typeface="+mj-lt"/>
              </a:defRPr>
            </a:lvl9pPr>
          </a:lstStyle>
          <a:p>
            <a:pPr lvl="0"/>
            <a:r>
              <a:rPr lang="en-US"/>
              <a:t>05</a:t>
            </a:r>
            <a:endParaRPr lang="en-US" dirty="0"/>
          </a:p>
        </p:txBody>
      </p:sp>
      <p:sp>
        <p:nvSpPr>
          <p:cNvPr id="32" name="Textplatzhalter 35">
            <a:extLst>
              <a:ext uri="{FF2B5EF4-FFF2-40B4-BE49-F238E27FC236}">
                <a16:creationId xmlns:a16="http://schemas.microsoft.com/office/drawing/2014/main" id="{5836A80E-CD99-19B8-1869-BED0D3015B75}"/>
              </a:ext>
            </a:extLst>
          </p:cNvPr>
          <p:cNvSpPr>
            <a:spLocks noGrp="1"/>
          </p:cNvSpPr>
          <p:nvPr>
            <p:ph type="body" sz="quarter" idx="34" hasCustomPrompt="1"/>
            <p:custDataLst>
              <p:tags r:id="rId15"/>
            </p:custDataLst>
          </p:nvPr>
        </p:nvSpPr>
        <p:spPr>
          <a:xfrm>
            <a:off x="492126" y="5381718"/>
            <a:ext cx="791550" cy="765308"/>
          </a:xfrm>
        </p:spPr>
        <p:txBody>
          <a:bodyPr lIns="0" tIns="0" anchor="ctr"/>
          <a:lstStyle>
            <a:lvl1pPr algn="l">
              <a:spcBef>
                <a:spcPts val="0"/>
              </a:spcBef>
              <a:defRPr sz="4400" b="1" spc="0" baseline="0">
                <a:solidFill>
                  <a:schemeClr val="accent1"/>
                </a:solidFill>
                <a:latin typeface="+mj-lt"/>
              </a:defRPr>
            </a:lvl1pPr>
            <a:lvl2pPr marL="0" indent="0" algn="l">
              <a:spcBef>
                <a:spcPts val="0"/>
              </a:spcBef>
              <a:buNone/>
              <a:defRPr sz="4400" b="1" spc="0">
                <a:solidFill>
                  <a:schemeClr val="bg2"/>
                </a:solidFill>
                <a:latin typeface="+mj-lt"/>
              </a:defRPr>
            </a:lvl2pPr>
            <a:lvl3pPr marL="0" indent="0" algn="l">
              <a:spcBef>
                <a:spcPts val="0"/>
              </a:spcBef>
              <a:buNone/>
              <a:defRPr sz="4400" b="1" spc="0">
                <a:solidFill>
                  <a:schemeClr val="accent1"/>
                </a:solidFill>
                <a:latin typeface="+mj-lt"/>
              </a:defRPr>
            </a:lvl3pPr>
            <a:lvl4pPr algn="l">
              <a:spcBef>
                <a:spcPts val="0"/>
              </a:spcBef>
              <a:defRPr sz="4400" b="1" spc="0">
                <a:solidFill>
                  <a:schemeClr val="accent1"/>
                </a:solidFill>
                <a:latin typeface="+mj-lt"/>
              </a:defRPr>
            </a:lvl4pPr>
            <a:lvl5pPr algn="l">
              <a:spcBef>
                <a:spcPts val="0"/>
              </a:spcBef>
              <a:defRPr sz="4400" b="1" spc="0">
                <a:solidFill>
                  <a:schemeClr val="accent1"/>
                </a:solidFill>
                <a:latin typeface="+mj-lt"/>
              </a:defRPr>
            </a:lvl5pPr>
            <a:lvl6pPr marL="0" indent="0" algn="l">
              <a:spcBef>
                <a:spcPts val="0"/>
              </a:spcBef>
              <a:buNone/>
              <a:defRPr sz="4400" b="1" spc="0">
                <a:solidFill>
                  <a:schemeClr val="accent1"/>
                </a:solidFill>
                <a:latin typeface="+mj-lt"/>
              </a:defRPr>
            </a:lvl6pPr>
            <a:lvl7pPr marL="0" indent="0" algn="l">
              <a:spcBef>
                <a:spcPts val="0"/>
              </a:spcBef>
              <a:buNone/>
              <a:defRPr sz="4400" b="1" spc="0">
                <a:solidFill>
                  <a:schemeClr val="accent1"/>
                </a:solidFill>
                <a:latin typeface="+mj-lt"/>
              </a:defRPr>
            </a:lvl7pPr>
            <a:lvl8pPr marL="0" indent="0" algn="l">
              <a:spcBef>
                <a:spcPts val="0"/>
              </a:spcBef>
              <a:buNone/>
              <a:defRPr sz="4400" b="1" spc="0">
                <a:solidFill>
                  <a:schemeClr val="accent1"/>
                </a:solidFill>
                <a:latin typeface="+mj-lt"/>
              </a:defRPr>
            </a:lvl8pPr>
            <a:lvl9pPr marL="0" indent="0" algn="l">
              <a:spcBef>
                <a:spcPts val="0"/>
              </a:spcBef>
              <a:buNone/>
              <a:defRPr sz="4400" b="1" spc="0">
                <a:solidFill>
                  <a:schemeClr val="accent1"/>
                </a:solidFill>
                <a:latin typeface="+mj-lt"/>
              </a:defRPr>
            </a:lvl9pPr>
          </a:lstStyle>
          <a:p>
            <a:pPr lvl="0"/>
            <a:r>
              <a:rPr lang="en-US"/>
              <a:t>06</a:t>
            </a:r>
            <a:endParaRPr lang="en-US" dirty="0"/>
          </a:p>
        </p:txBody>
      </p:sp>
    </p:spTree>
    <p:extLst>
      <p:ext uri="{BB962C8B-B14F-4D97-AF65-F5344CB8AC3E}">
        <p14:creationId xmlns:p14="http://schemas.microsoft.com/office/powerpoint/2010/main" val="3365625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4">
    <p:spTree>
      <p:nvGrpSpPr>
        <p:cNvPr id="1" name=""/>
        <p:cNvGrpSpPr/>
        <p:nvPr/>
      </p:nvGrpSpPr>
      <p:grpSpPr>
        <a:xfrm>
          <a:off x="0" y="0"/>
          <a:ext cx="0" cy="0"/>
          <a:chOff x="0" y="0"/>
          <a:chExt cx="0" cy="0"/>
        </a:xfrm>
      </p:grpSpPr>
      <p:sp>
        <p:nvSpPr>
          <p:cNvPr id="3" name="Bildplatzhalter 4">
            <a:extLst>
              <a:ext uri="{FF2B5EF4-FFF2-40B4-BE49-F238E27FC236}">
                <a16:creationId xmlns:a16="http://schemas.microsoft.com/office/drawing/2014/main" id="{AF8DA84F-EAED-F942-BAFF-A3E86018E5F2}"/>
              </a:ext>
            </a:extLst>
          </p:cNvPr>
          <p:cNvSpPr>
            <a:spLocks noGrp="1"/>
          </p:cNvSpPr>
          <p:nvPr>
            <p:ph type="pic" sz="quarter" idx="13" hasCustomPrompt="1"/>
            <p:custDataLst>
              <p:tags r:id="rId1"/>
            </p:custDataLst>
          </p:nvPr>
        </p:nvSpPr>
        <p:spPr>
          <a:xfrm>
            <a:off x="6203951" y="2"/>
            <a:ext cx="5988051" cy="6857999"/>
          </a:xfrm>
          <a:custGeom>
            <a:avLst/>
            <a:gdLst>
              <a:gd name="connsiteX0" fmla="*/ 2018802 w 5988051"/>
              <a:gd name="connsiteY0" fmla="*/ 0 h 6857999"/>
              <a:gd name="connsiteX1" fmla="*/ 5988051 w 5988051"/>
              <a:gd name="connsiteY1" fmla="*/ 0 h 6857999"/>
              <a:gd name="connsiteX2" fmla="*/ 5988051 w 5988051"/>
              <a:gd name="connsiteY2" fmla="*/ 6857999 h 6857999"/>
              <a:gd name="connsiteX3" fmla="*/ 0 w 598805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988051" h="6857999">
                <a:moveTo>
                  <a:pt x="2018802" y="0"/>
                </a:moveTo>
                <a:lnTo>
                  <a:pt x="5988051" y="0"/>
                </a:lnTo>
                <a:lnTo>
                  <a:pt x="5988051" y="6857999"/>
                </a:lnTo>
                <a:lnTo>
                  <a:pt x="0" y="685799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13" name="SmartArt-Platzhalter 8">
            <a:extLst>
              <a:ext uri="{FF2B5EF4-FFF2-40B4-BE49-F238E27FC236}">
                <a16:creationId xmlns:a16="http://schemas.microsoft.com/office/drawing/2014/main" id="{51FA8878-75CA-8D68-B777-69F49529E979}"/>
              </a:ext>
            </a:extLst>
          </p:cNvPr>
          <p:cNvSpPr>
            <a:spLocks noGrp="1"/>
          </p:cNvSpPr>
          <p:nvPr>
            <p:ph type="dgm" sz="quarter" idx="14"/>
            <p:custDataLst>
              <p:tags r:id="rId2"/>
            </p:custDataLst>
          </p:nvPr>
        </p:nvSpPr>
        <p:spPr>
          <a:xfrm>
            <a:off x="9942641" y="6291604"/>
            <a:ext cx="1755648" cy="241942"/>
          </a:xfrm>
          <a:blipFill>
            <a:blip r:embed="rId17">
              <a:extLst>
                <a:ext uri="{96DAC541-7B7A-43D3-8B79-37D633B846F1}">
                  <asvg:svgBlip xmlns:asvg="http://schemas.microsoft.com/office/drawing/2016/SVG/main" r:embed="rId18"/>
                </a:ext>
              </a:extLst>
            </a:blip>
            <a:stretch>
              <a:fillRect/>
            </a:stretch>
          </a:blipFill>
        </p:spPr>
        <p:txBody>
          <a:bodyPr/>
          <a:lstStyle>
            <a:lvl1pPr>
              <a:defRPr>
                <a:noFill/>
              </a:defRPr>
            </a:lvl1pPr>
          </a:lstStyle>
          <a:p>
            <a:r>
              <a:rPr lang="en-US"/>
              <a:t>Click icon to add SmartArt graphic</a:t>
            </a:r>
          </a:p>
        </p:txBody>
      </p:sp>
      <p:sp>
        <p:nvSpPr>
          <p:cNvPr id="14" name="Textplatzhalter 35">
            <a:extLst>
              <a:ext uri="{FF2B5EF4-FFF2-40B4-BE49-F238E27FC236}">
                <a16:creationId xmlns:a16="http://schemas.microsoft.com/office/drawing/2014/main" id="{F78F435C-E5DA-4637-19D3-29C0C1BD5302}"/>
              </a:ext>
            </a:extLst>
          </p:cNvPr>
          <p:cNvSpPr>
            <a:spLocks noGrp="1"/>
          </p:cNvSpPr>
          <p:nvPr>
            <p:ph type="body" sz="quarter" idx="20" hasCustomPrompt="1"/>
            <p:custDataLst>
              <p:tags r:id="rId3"/>
            </p:custDataLst>
          </p:nvPr>
        </p:nvSpPr>
        <p:spPr>
          <a:xfrm>
            <a:off x="1283675" y="1709142"/>
            <a:ext cx="6128239" cy="553846"/>
          </a:xfrm>
        </p:spPr>
        <p:txBody>
          <a:bodyPr lIns="108000" anchor="ctr"/>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15" name="Titel 14">
            <a:extLst>
              <a:ext uri="{FF2B5EF4-FFF2-40B4-BE49-F238E27FC236}">
                <a16:creationId xmlns:a16="http://schemas.microsoft.com/office/drawing/2014/main" id="{4B8640D9-A49F-6CA6-2908-56F870F4CBF0}"/>
              </a:ext>
            </a:extLst>
          </p:cNvPr>
          <p:cNvSpPr>
            <a:spLocks noGrp="1"/>
          </p:cNvSpPr>
          <p:nvPr>
            <p:ph type="title" hasCustomPrompt="1"/>
            <p:custDataLst>
              <p:tags r:id="rId4"/>
            </p:custDataLst>
          </p:nvPr>
        </p:nvSpPr>
        <p:spPr>
          <a:xfrm>
            <a:off x="492126" y="586800"/>
            <a:ext cx="5811960" cy="1163278"/>
          </a:xfrm>
        </p:spPr>
        <p:txBody>
          <a:bodyPr/>
          <a:lstStyle>
            <a:lvl1pPr>
              <a:defRPr/>
            </a:lvl1pPr>
          </a:lstStyle>
          <a:p>
            <a:r>
              <a:rPr lang="en-US"/>
              <a:t>Agenda</a:t>
            </a:r>
            <a:endParaRPr lang="en-US" dirty="0"/>
          </a:p>
        </p:txBody>
      </p:sp>
      <p:sp>
        <p:nvSpPr>
          <p:cNvPr id="2" name="Textplatzhalter 35">
            <a:extLst>
              <a:ext uri="{FF2B5EF4-FFF2-40B4-BE49-F238E27FC236}">
                <a16:creationId xmlns:a16="http://schemas.microsoft.com/office/drawing/2014/main" id="{8DCEC901-7A11-926A-53BA-CE8047FFFE25}"/>
              </a:ext>
            </a:extLst>
          </p:cNvPr>
          <p:cNvSpPr>
            <a:spLocks noGrp="1"/>
          </p:cNvSpPr>
          <p:nvPr>
            <p:ph type="body" sz="quarter" idx="21" hasCustomPrompt="1"/>
            <p:custDataLst>
              <p:tags r:id="rId5"/>
            </p:custDataLst>
          </p:nvPr>
        </p:nvSpPr>
        <p:spPr>
          <a:xfrm>
            <a:off x="492126" y="1603411"/>
            <a:ext cx="791550" cy="765308"/>
          </a:xfrm>
        </p:spPr>
        <p:txBody>
          <a:bodyPr lIns="0" tIns="0" anchor="ctr"/>
          <a:lstStyle>
            <a:lvl1pPr algn="l">
              <a:spcBef>
                <a:spcPts val="0"/>
              </a:spcBef>
              <a:defRPr sz="4400" b="1" spc="400" baseline="0">
                <a:solidFill>
                  <a:schemeClr val="accent1"/>
                </a:solidFill>
                <a:latin typeface="+mj-lt"/>
              </a:defRPr>
            </a:lvl1pPr>
            <a:lvl2pPr marL="0" indent="0" algn="l">
              <a:spcBef>
                <a:spcPts val="0"/>
              </a:spcBef>
              <a:buNone/>
              <a:defRPr sz="4400" b="1" kern="1200" spc="400" baseline="0">
                <a:solidFill>
                  <a:schemeClr val="bg2"/>
                </a:solidFill>
                <a:latin typeface="+mj-lt"/>
              </a:defRPr>
            </a:lvl2pPr>
            <a:lvl3pPr marL="0" indent="0" algn="l">
              <a:spcBef>
                <a:spcPts val="0"/>
              </a:spcBef>
              <a:buNone/>
              <a:defRPr sz="4400" b="1">
                <a:solidFill>
                  <a:schemeClr val="accent1"/>
                </a:solidFill>
                <a:latin typeface="+mj-lt"/>
              </a:defRPr>
            </a:lvl3pPr>
            <a:lvl4pPr algn="l">
              <a:spcBef>
                <a:spcPts val="0"/>
              </a:spcBef>
              <a:defRPr sz="4400" b="1">
                <a:solidFill>
                  <a:schemeClr val="accent1"/>
                </a:solidFill>
                <a:latin typeface="+mj-lt"/>
              </a:defRPr>
            </a:lvl4pPr>
            <a:lvl5pPr algn="l">
              <a:spcBef>
                <a:spcPts val="0"/>
              </a:spcBef>
              <a:defRPr sz="4400" b="1">
                <a:solidFill>
                  <a:schemeClr val="accent1"/>
                </a:solidFill>
                <a:latin typeface="+mj-lt"/>
              </a:defRPr>
            </a:lvl5pPr>
            <a:lvl6pPr marL="0" indent="0" algn="l">
              <a:spcBef>
                <a:spcPts val="0"/>
              </a:spcBef>
              <a:buNone/>
              <a:defRPr sz="4400" b="1">
                <a:solidFill>
                  <a:schemeClr val="accent1"/>
                </a:solidFill>
                <a:latin typeface="+mj-lt"/>
              </a:defRPr>
            </a:lvl6pPr>
            <a:lvl7pPr marL="0" indent="0" algn="l">
              <a:spcBef>
                <a:spcPts val="0"/>
              </a:spcBef>
              <a:buNone/>
              <a:defRPr sz="4400" b="1">
                <a:solidFill>
                  <a:schemeClr val="accent1"/>
                </a:solidFill>
                <a:latin typeface="+mj-lt"/>
              </a:defRPr>
            </a:lvl7pPr>
            <a:lvl8pPr marL="0" indent="0" algn="l">
              <a:spcBef>
                <a:spcPts val="0"/>
              </a:spcBef>
              <a:buNone/>
              <a:defRPr sz="4400" b="1">
                <a:solidFill>
                  <a:schemeClr val="accent1"/>
                </a:solidFill>
                <a:latin typeface="+mj-lt"/>
              </a:defRPr>
            </a:lvl8pPr>
            <a:lvl9pPr marL="0" indent="0" algn="l">
              <a:spcBef>
                <a:spcPts val="0"/>
              </a:spcBef>
              <a:buNone/>
              <a:defRPr sz="4400" b="1">
                <a:solidFill>
                  <a:schemeClr val="accent1"/>
                </a:solidFill>
                <a:latin typeface="+mj-lt"/>
              </a:defRPr>
            </a:lvl9pPr>
          </a:lstStyle>
          <a:p>
            <a:pPr lvl="0"/>
            <a:r>
              <a:rPr lang="en-US"/>
              <a:t>01</a:t>
            </a:r>
            <a:endParaRPr lang="en-US" dirty="0"/>
          </a:p>
        </p:txBody>
      </p:sp>
      <p:sp>
        <p:nvSpPr>
          <p:cNvPr id="8" name="Textplatzhalter 35">
            <a:extLst>
              <a:ext uri="{FF2B5EF4-FFF2-40B4-BE49-F238E27FC236}">
                <a16:creationId xmlns:a16="http://schemas.microsoft.com/office/drawing/2014/main" id="{6D393D61-F912-090B-42BA-00E639F44C7C}"/>
              </a:ext>
            </a:extLst>
          </p:cNvPr>
          <p:cNvSpPr>
            <a:spLocks noGrp="1"/>
          </p:cNvSpPr>
          <p:nvPr>
            <p:ph type="body" sz="quarter" idx="22" hasCustomPrompt="1"/>
            <p:custDataLst>
              <p:tags r:id="rId6"/>
            </p:custDataLst>
          </p:nvPr>
        </p:nvSpPr>
        <p:spPr>
          <a:xfrm>
            <a:off x="1283675" y="2464803"/>
            <a:ext cx="5896985" cy="553846"/>
          </a:xfrm>
        </p:spPr>
        <p:txBody>
          <a:bodyPr lIns="108000" anchor="ctr"/>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11" name="Textplatzhalter 35">
            <a:extLst>
              <a:ext uri="{FF2B5EF4-FFF2-40B4-BE49-F238E27FC236}">
                <a16:creationId xmlns:a16="http://schemas.microsoft.com/office/drawing/2014/main" id="{B0C9495F-B9D5-4FC8-12D0-1C9373D377A4}"/>
              </a:ext>
            </a:extLst>
          </p:cNvPr>
          <p:cNvSpPr>
            <a:spLocks noGrp="1"/>
          </p:cNvSpPr>
          <p:nvPr>
            <p:ph type="body" sz="quarter" idx="23" hasCustomPrompt="1"/>
            <p:custDataLst>
              <p:tags r:id="rId7"/>
            </p:custDataLst>
          </p:nvPr>
        </p:nvSpPr>
        <p:spPr>
          <a:xfrm>
            <a:off x="492126" y="2359072"/>
            <a:ext cx="791550" cy="765308"/>
          </a:xfrm>
        </p:spPr>
        <p:txBody>
          <a:bodyPr lIns="0" tIns="0" anchor="ctr"/>
          <a:lstStyle>
            <a:lvl1pPr algn="l">
              <a:spcBef>
                <a:spcPts val="0"/>
              </a:spcBef>
              <a:defRPr sz="4400" b="1" spc="0" baseline="0">
                <a:solidFill>
                  <a:schemeClr val="accent1"/>
                </a:solidFill>
                <a:latin typeface="+mj-lt"/>
              </a:defRPr>
            </a:lvl1pPr>
            <a:lvl2pPr marL="0" indent="0" algn="l">
              <a:spcBef>
                <a:spcPts val="0"/>
              </a:spcBef>
              <a:buNone/>
              <a:defRPr sz="4400" b="1" spc="0">
                <a:solidFill>
                  <a:schemeClr val="bg2"/>
                </a:solidFill>
                <a:latin typeface="+mj-lt"/>
              </a:defRPr>
            </a:lvl2pPr>
            <a:lvl3pPr marL="0" indent="0" algn="l">
              <a:spcBef>
                <a:spcPts val="0"/>
              </a:spcBef>
              <a:buNone/>
              <a:defRPr sz="4400" b="1" spc="0">
                <a:solidFill>
                  <a:schemeClr val="accent1"/>
                </a:solidFill>
                <a:latin typeface="+mj-lt"/>
              </a:defRPr>
            </a:lvl3pPr>
            <a:lvl4pPr algn="l">
              <a:spcBef>
                <a:spcPts val="0"/>
              </a:spcBef>
              <a:defRPr sz="4400" b="1" spc="0">
                <a:solidFill>
                  <a:schemeClr val="accent1"/>
                </a:solidFill>
                <a:latin typeface="+mj-lt"/>
              </a:defRPr>
            </a:lvl4pPr>
            <a:lvl5pPr algn="l">
              <a:spcBef>
                <a:spcPts val="0"/>
              </a:spcBef>
              <a:defRPr sz="4400" b="1" spc="0">
                <a:solidFill>
                  <a:schemeClr val="accent1"/>
                </a:solidFill>
                <a:latin typeface="+mj-lt"/>
              </a:defRPr>
            </a:lvl5pPr>
            <a:lvl6pPr marL="0" indent="0" algn="l">
              <a:spcBef>
                <a:spcPts val="0"/>
              </a:spcBef>
              <a:buNone/>
              <a:defRPr sz="4400" b="1" spc="0">
                <a:solidFill>
                  <a:schemeClr val="accent1"/>
                </a:solidFill>
                <a:latin typeface="+mj-lt"/>
              </a:defRPr>
            </a:lvl6pPr>
            <a:lvl7pPr marL="0" indent="0" algn="l">
              <a:spcBef>
                <a:spcPts val="0"/>
              </a:spcBef>
              <a:buNone/>
              <a:defRPr sz="4400" b="1" spc="0">
                <a:solidFill>
                  <a:schemeClr val="accent1"/>
                </a:solidFill>
                <a:latin typeface="+mj-lt"/>
              </a:defRPr>
            </a:lvl7pPr>
            <a:lvl8pPr marL="0" indent="0" algn="l">
              <a:spcBef>
                <a:spcPts val="0"/>
              </a:spcBef>
              <a:buNone/>
              <a:defRPr sz="4400" b="1" spc="0">
                <a:solidFill>
                  <a:schemeClr val="accent1"/>
                </a:solidFill>
                <a:latin typeface="+mj-lt"/>
              </a:defRPr>
            </a:lvl8pPr>
            <a:lvl9pPr marL="0" indent="0" algn="l">
              <a:spcBef>
                <a:spcPts val="0"/>
              </a:spcBef>
              <a:buNone/>
              <a:defRPr sz="4400" b="1" spc="0">
                <a:solidFill>
                  <a:schemeClr val="accent1"/>
                </a:solidFill>
                <a:latin typeface="+mj-lt"/>
              </a:defRPr>
            </a:lvl9pPr>
          </a:lstStyle>
          <a:p>
            <a:pPr lvl="0"/>
            <a:r>
              <a:rPr lang="en-US"/>
              <a:t>02</a:t>
            </a:r>
            <a:endParaRPr lang="en-US" dirty="0"/>
          </a:p>
        </p:txBody>
      </p:sp>
      <p:sp>
        <p:nvSpPr>
          <p:cNvPr id="16" name="Textplatzhalter 35">
            <a:extLst>
              <a:ext uri="{FF2B5EF4-FFF2-40B4-BE49-F238E27FC236}">
                <a16:creationId xmlns:a16="http://schemas.microsoft.com/office/drawing/2014/main" id="{4FFF23E1-22A4-87EB-DE01-AFC3D7B02F33}"/>
              </a:ext>
            </a:extLst>
          </p:cNvPr>
          <p:cNvSpPr>
            <a:spLocks noGrp="1"/>
          </p:cNvSpPr>
          <p:nvPr>
            <p:ph type="body" sz="quarter" idx="24" hasCustomPrompt="1"/>
            <p:custDataLst>
              <p:tags r:id="rId8"/>
            </p:custDataLst>
          </p:nvPr>
        </p:nvSpPr>
        <p:spPr>
          <a:xfrm>
            <a:off x="1283676" y="3220464"/>
            <a:ext cx="5688000" cy="553846"/>
          </a:xfrm>
        </p:spPr>
        <p:txBody>
          <a:bodyPr lIns="108000" anchor="ctr"/>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18" name="Textplatzhalter 35">
            <a:extLst>
              <a:ext uri="{FF2B5EF4-FFF2-40B4-BE49-F238E27FC236}">
                <a16:creationId xmlns:a16="http://schemas.microsoft.com/office/drawing/2014/main" id="{48E060A4-B69A-8A4C-500C-5590C66D1BBA}"/>
              </a:ext>
            </a:extLst>
          </p:cNvPr>
          <p:cNvSpPr>
            <a:spLocks noGrp="1"/>
          </p:cNvSpPr>
          <p:nvPr>
            <p:ph type="body" sz="quarter" idx="26" hasCustomPrompt="1"/>
            <p:custDataLst>
              <p:tags r:id="rId9"/>
            </p:custDataLst>
          </p:nvPr>
        </p:nvSpPr>
        <p:spPr>
          <a:xfrm>
            <a:off x="1283676" y="3976125"/>
            <a:ext cx="5472000" cy="553846"/>
          </a:xfrm>
        </p:spPr>
        <p:txBody>
          <a:bodyPr lIns="108000" anchor="ctr"/>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22" name="Textplatzhalter 35">
            <a:extLst>
              <a:ext uri="{FF2B5EF4-FFF2-40B4-BE49-F238E27FC236}">
                <a16:creationId xmlns:a16="http://schemas.microsoft.com/office/drawing/2014/main" id="{0AC2D0B3-974A-7E86-5BAE-7F278D1413A4}"/>
              </a:ext>
            </a:extLst>
          </p:cNvPr>
          <p:cNvSpPr>
            <a:spLocks noGrp="1"/>
          </p:cNvSpPr>
          <p:nvPr>
            <p:ph type="body" sz="quarter" idx="28" hasCustomPrompt="1"/>
            <p:custDataLst>
              <p:tags r:id="rId10"/>
            </p:custDataLst>
          </p:nvPr>
        </p:nvSpPr>
        <p:spPr>
          <a:xfrm>
            <a:off x="1283674" y="4731786"/>
            <a:ext cx="5220000" cy="553846"/>
          </a:xfrm>
        </p:spPr>
        <p:txBody>
          <a:bodyPr lIns="108000" anchor="ctr"/>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26" name="Textplatzhalter 35">
            <a:extLst>
              <a:ext uri="{FF2B5EF4-FFF2-40B4-BE49-F238E27FC236}">
                <a16:creationId xmlns:a16="http://schemas.microsoft.com/office/drawing/2014/main" id="{ADED4421-B110-C2C5-69BE-E9678A4B1EEC}"/>
              </a:ext>
            </a:extLst>
          </p:cNvPr>
          <p:cNvSpPr>
            <a:spLocks noGrp="1"/>
          </p:cNvSpPr>
          <p:nvPr>
            <p:ph type="body" sz="quarter" idx="30" hasCustomPrompt="1"/>
            <p:custDataLst>
              <p:tags r:id="rId11"/>
            </p:custDataLst>
          </p:nvPr>
        </p:nvSpPr>
        <p:spPr>
          <a:xfrm>
            <a:off x="1283674" y="5487449"/>
            <a:ext cx="4968000" cy="553846"/>
          </a:xfrm>
        </p:spPr>
        <p:txBody>
          <a:bodyPr lIns="108000" anchor="ctr"/>
          <a:lstStyle>
            <a:lvl1pPr>
              <a:spcBef>
                <a:spcPts val="0"/>
              </a:spcBef>
              <a:defRPr sz="1600" b="0">
                <a:solidFill>
                  <a:schemeClr val="tx1"/>
                </a:solidFill>
              </a:defRPr>
            </a:lvl1pPr>
            <a:lvl2pPr marL="0" indent="0">
              <a:spcBef>
                <a:spcPts val="0"/>
              </a:spcBef>
              <a:buNone/>
              <a:defRPr sz="1600" b="0">
                <a:solidFill>
                  <a:schemeClr val="tx1"/>
                </a:solidFill>
              </a:defRPr>
            </a:lvl2pPr>
            <a:lvl3pPr marL="0" indent="0">
              <a:spcBef>
                <a:spcPts val="0"/>
              </a:spcBef>
              <a:buNone/>
              <a:defRPr sz="1600" b="0">
                <a:solidFill>
                  <a:schemeClr val="tx1"/>
                </a:solidFill>
              </a:defRPr>
            </a:lvl3pPr>
            <a:lvl4pPr>
              <a:spcBef>
                <a:spcPts val="0"/>
              </a:spcBef>
              <a:defRPr sz="1600" b="0">
                <a:solidFill>
                  <a:schemeClr val="tx1"/>
                </a:solidFill>
              </a:defRPr>
            </a:lvl4pPr>
            <a:lvl5pPr>
              <a:spcBef>
                <a:spcPts val="0"/>
              </a:spcBef>
              <a:defRPr sz="1600" b="0">
                <a:solidFill>
                  <a:schemeClr val="tx1"/>
                </a:solidFill>
              </a:defRPr>
            </a:lvl5pPr>
            <a:lvl6pPr marL="0" indent="0">
              <a:spcBef>
                <a:spcPts val="0"/>
              </a:spcBef>
              <a:buNone/>
              <a:defRPr sz="1600" b="0">
                <a:solidFill>
                  <a:schemeClr val="tx1"/>
                </a:solidFill>
              </a:defRPr>
            </a:lvl6pPr>
            <a:lvl7pPr marL="0" indent="0">
              <a:spcBef>
                <a:spcPts val="0"/>
              </a:spcBef>
              <a:buNone/>
              <a:defRPr sz="1600" b="0">
                <a:solidFill>
                  <a:schemeClr val="tx1"/>
                </a:solidFill>
              </a:defRPr>
            </a:lvl7pPr>
            <a:lvl8pPr>
              <a:spcBef>
                <a:spcPts val="0"/>
              </a:spcBef>
              <a:defRPr sz="1600" b="0">
                <a:solidFill>
                  <a:schemeClr val="tx1"/>
                </a:solidFill>
              </a:defRPr>
            </a:lvl8pPr>
            <a:lvl9pPr marL="0" indent="0">
              <a:spcBef>
                <a:spcPts val="0"/>
              </a:spcBef>
              <a:buNone/>
              <a:defRPr sz="1600" b="0">
                <a:solidFill>
                  <a:schemeClr val="tx1"/>
                </a:solidFill>
              </a:defRPr>
            </a:lvl9pPr>
          </a:lstStyle>
          <a:p>
            <a:pPr lvl="0"/>
            <a:r>
              <a:rPr lang="en-US"/>
              <a:t>Topic</a:t>
            </a:r>
          </a:p>
        </p:txBody>
      </p:sp>
      <p:sp>
        <p:nvSpPr>
          <p:cNvPr id="29" name="Textplatzhalter 35">
            <a:extLst>
              <a:ext uri="{FF2B5EF4-FFF2-40B4-BE49-F238E27FC236}">
                <a16:creationId xmlns:a16="http://schemas.microsoft.com/office/drawing/2014/main" id="{D0773D6F-E74F-523F-131A-02DC5D6FCD3A}"/>
              </a:ext>
            </a:extLst>
          </p:cNvPr>
          <p:cNvSpPr>
            <a:spLocks noGrp="1"/>
          </p:cNvSpPr>
          <p:nvPr>
            <p:ph type="body" sz="quarter" idx="31" hasCustomPrompt="1"/>
            <p:custDataLst>
              <p:tags r:id="rId12"/>
            </p:custDataLst>
          </p:nvPr>
        </p:nvSpPr>
        <p:spPr>
          <a:xfrm>
            <a:off x="492126" y="3114733"/>
            <a:ext cx="791550" cy="765308"/>
          </a:xfrm>
        </p:spPr>
        <p:txBody>
          <a:bodyPr lIns="0" tIns="0" anchor="ctr"/>
          <a:lstStyle>
            <a:lvl1pPr algn="l">
              <a:spcBef>
                <a:spcPts val="0"/>
              </a:spcBef>
              <a:defRPr sz="4400" b="1" spc="0" baseline="0">
                <a:solidFill>
                  <a:schemeClr val="accent1"/>
                </a:solidFill>
                <a:latin typeface="+mj-lt"/>
              </a:defRPr>
            </a:lvl1pPr>
            <a:lvl2pPr marL="0" indent="0" algn="l">
              <a:spcBef>
                <a:spcPts val="0"/>
              </a:spcBef>
              <a:buNone/>
              <a:defRPr sz="4400" b="1" spc="0">
                <a:solidFill>
                  <a:schemeClr val="bg2"/>
                </a:solidFill>
                <a:latin typeface="+mj-lt"/>
              </a:defRPr>
            </a:lvl2pPr>
            <a:lvl3pPr marL="0" indent="0" algn="l">
              <a:spcBef>
                <a:spcPts val="0"/>
              </a:spcBef>
              <a:buNone/>
              <a:defRPr sz="4400" b="1" spc="0">
                <a:solidFill>
                  <a:schemeClr val="accent1"/>
                </a:solidFill>
                <a:latin typeface="+mj-lt"/>
              </a:defRPr>
            </a:lvl3pPr>
            <a:lvl4pPr algn="l">
              <a:spcBef>
                <a:spcPts val="0"/>
              </a:spcBef>
              <a:defRPr sz="4400" b="1" spc="0">
                <a:solidFill>
                  <a:schemeClr val="accent1"/>
                </a:solidFill>
                <a:latin typeface="+mj-lt"/>
              </a:defRPr>
            </a:lvl4pPr>
            <a:lvl5pPr algn="l">
              <a:spcBef>
                <a:spcPts val="0"/>
              </a:spcBef>
              <a:defRPr sz="4400" b="1" spc="0">
                <a:solidFill>
                  <a:schemeClr val="accent1"/>
                </a:solidFill>
                <a:latin typeface="+mj-lt"/>
              </a:defRPr>
            </a:lvl5pPr>
            <a:lvl6pPr marL="0" indent="0" algn="l">
              <a:spcBef>
                <a:spcPts val="0"/>
              </a:spcBef>
              <a:buNone/>
              <a:defRPr sz="4400" b="1" spc="0">
                <a:solidFill>
                  <a:schemeClr val="accent1"/>
                </a:solidFill>
                <a:latin typeface="+mj-lt"/>
              </a:defRPr>
            </a:lvl6pPr>
            <a:lvl7pPr marL="0" indent="0" algn="l">
              <a:spcBef>
                <a:spcPts val="0"/>
              </a:spcBef>
              <a:buNone/>
              <a:defRPr sz="4400" b="1" spc="0">
                <a:solidFill>
                  <a:schemeClr val="accent1"/>
                </a:solidFill>
                <a:latin typeface="+mj-lt"/>
              </a:defRPr>
            </a:lvl7pPr>
            <a:lvl8pPr marL="0" indent="0" algn="l">
              <a:spcBef>
                <a:spcPts val="0"/>
              </a:spcBef>
              <a:buNone/>
              <a:defRPr sz="4400" b="1" spc="0">
                <a:solidFill>
                  <a:schemeClr val="accent1"/>
                </a:solidFill>
                <a:latin typeface="+mj-lt"/>
              </a:defRPr>
            </a:lvl8pPr>
            <a:lvl9pPr marL="0" indent="0" algn="l">
              <a:spcBef>
                <a:spcPts val="0"/>
              </a:spcBef>
              <a:buNone/>
              <a:defRPr sz="4400" b="1" spc="0">
                <a:solidFill>
                  <a:schemeClr val="accent1"/>
                </a:solidFill>
                <a:latin typeface="+mj-lt"/>
              </a:defRPr>
            </a:lvl9pPr>
          </a:lstStyle>
          <a:p>
            <a:pPr lvl="0"/>
            <a:r>
              <a:rPr lang="en-US"/>
              <a:t>03</a:t>
            </a:r>
            <a:endParaRPr lang="en-US" dirty="0"/>
          </a:p>
        </p:txBody>
      </p:sp>
      <p:sp>
        <p:nvSpPr>
          <p:cNvPr id="30" name="Textplatzhalter 35">
            <a:extLst>
              <a:ext uri="{FF2B5EF4-FFF2-40B4-BE49-F238E27FC236}">
                <a16:creationId xmlns:a16="http://schemas.microsoft.com/office/drawing/2014/main" id="{C0E3D995-92B1-4240-6872-96C0C937501A}"/>
              </a:ext>
            </a:extLst>
          </p:cNvPr>
          <p:cNvSpPr>
            <a:spLocks noGrp="1"/>
          </p:cNvSpPr>
          <p:nvPr>
            <p:ph type="body" sz="quarter" idx="32" hasCustomPrompt="1"/>
            <p:custDataLst>
              <p:tags r:id="rId13"/>
            </p:custDataLst>
          </p:nvPr>
        </p:nvSpPr>
        <p:spPr>
          <a:xfrm>
            <a:off x="492125" y="3870394"/>
            <a:ext cx="791551" cy="765308"/>
          </a:xfrm>
        </p:spPr>
        <p:txBody>
          <a:bodyPr lIns="0" tIns="0" anchor="ctr"/>
          <a:lstStyle>
            <a:lvl1pPr algn="l">
              <a:spcBef>
                <a:spcPts val="0"/>
              </a:spcBef>
              <a:defRPr sz="4400" b="1" spc="0" baseline="0">
                <a:solidFill>
                  <a:schemeClr val="accent1"/>
                </a:solidFill>
                <a:latin typeface="+mj-lt"/>
              </a:defRPr>
            </a:lvl1pPr>
            <a:lvl2pPr marL="0" indent="0" algn="l">
              <a:spcBef>
                <a:spcPts val="0"/>
              </a:spcBef>
              <a:buNone/>
              <a:defRPr sz="4400" b="1" spc="0">
                <a:solidFill>
                  <a:schemeClr val="bg2"/>
                </a:solidFill>
                <a:latin typeface="+mj-lt"/>
              </a:defRPr>
            </a:lvl2pPr>
            <a:lvl3pPr marL="0" indent="0" algn="l">
              <a:spcBef>
                <a:spcPts val="0"/>
              </a:spcBef>
              <a:buNone/>
              <a:defRPr sz="4400" b="1" spc="0">
                <a:solidFill>
                  <a:schemeClr val="accent1"/>
                </a:solidFill>
                <a:latin typeface="+mj-lt"/>
              </a:defRPr>
            </a:lvl3pPr>
            <a:lvl4pPr algn="l">
              <a:spcBef>
                <a:spcPts val="0"/>
              </a:spcBef>
              <a:defRPr sz="4400" b="1" spc="0">
                <a:solidFill>
                  <a:schemeClr val="accent1"/>
                </a:solidFill>
                <a:latin typeface="+mj-lt"/>
              </a:defRPr>
            </a:lvl4pPr>
            <a:lvl5pPr algn="l">
              <a:spcBef>
                <a:spcPts val="0"/>
              </a:spcBef>
              <a:defRPr sz="4400" b="1" spc="0">
                <a:solidFill>
                  <a:schemeClr val="accent1"/>
                </a:solidFill>
                <a:latin typeface="+mj-lt"/>
              </a:defRPr>
            </a:lvl5pPr>
            <a:lvl6pPr marL="0" indent="0" algn="l">
              <a:spcBef>
                <a:spcPts val="0"/>
              </a:spcBef>
              <a:buNone/>
              <a:defRPr sz="4400" b="1" spc="0">
                <a:solidFill>
                  <a:schemeClr val="accent1"/>
                </a:solidFill>
                <a:latin typeface="+mj-lt"/>
              </a:defRPr>
            </a:lvl6pPr>
            <a:lvl7pPr marL="0" indent="0" algn="l">
              <a:spcBef>
                <a:spcPts val="0"/>
              </a:spcBef>
              <a:buNone/>
              <a:defRPr sz="4400" b="1" spc="0">
                <a:solidFill>
                  <a:schemeClr val="accent1"/>
                </a:solidFill>
                <a:latin typeface="+mj-lt"/>
              </a:defRPr>
            </a:lvl7pPr>
            <a:lvl8pPr marL="0" indent="0" algn="l">
              <a:spcBef>
                <a:spcPts val="0"/>
              </a:spcBef>
              <a:buNone/>
              <a:defRPr sz="4400" b="1" spc="0">
                <a:solidFill>
                  <a:schemeClr val="accent1"/>
                </a:solidFill>
                <a:latin typeface="+mj-lt"/>
              </a:defRPr>
            </a:lvl8pPr>
            <a:lvl9pPr marL="0" indent="0" algn="l">
              <a:spcBef>
                <a:spcPts val="0"/>
              </a:spcBef>
              <a:buNone/>
              <a:defRPr sz="4400" b="1" spc="0">
                <a:solidFill>
                  <a:schemeClr val="accent1"/>
                </a:solidFill>
                <a:latin typeface="+mj-lt"/>
              </a:defRPr>
            </a:lvl9pPr>
          </a:lstStyle>
          <a:p>
            <a:pPr lvl="0"/>
            <a:r>
              <a:rPr lang="en-US"/>
              <a:t>04</a:t>
            </a:r>
            <a:endParaRPr lang="en-US" dirty="0"/>
          </a:p>
        </p:txBody>
      </p:sp>
      <p:sp>
        <p:nvSpPr>
          <p:cNvPr id="31" name="Textplatzhalter 35">
            <a:extLst>
              <a:ext uri="{FF2B5EF4-FFF2-40B4-BE49-F238E27FC236}">
                <a16:creationId xmlns:a16="http://schemas.microsoft.com/office/drawing/2014/main" id="{AC8A73BB-B4C3-50C0-0100-1C4ED116B745}"/>
              </a:ext>
            </a:extLst>
          </p:cNvPr>
          <p:cNvSpPr>
            <a:spLocks noGrp="1"/>
          </p:cNvSpPr>
          <p:nvPr>
            <p:ph type="body" sz="quarter" idx="33" hasCustomPrompt="1"/>
            <p:custDataLst>
              <p:tags r:id="rId14"/>
            </p:custDataLst>
          </p:nvPr>
        </p:nvSpPr>
        <p:spPr>
          <a:xfrm>
            <a:off x="492126" y="4626055"/>
            <a:ext cx="791550" cy="765308"/>
          </a:xfrm>
        </p:spPr>
        <p:txBody>
          <a:bodyPr lIns="0" tIns="0" anchor="ctr"/>
          <a:lstStyle>
            <a:lvl1pPr algn="l">
              <a:spcBef>
                <a:spcPts val="0"/>
              </a:spcBef>
              <a:defRPr sz="4400" b="1" spc="0" baseline="0">
                <a:solidFill>
                  <a:schemeClr val="accent1"/>
                </a:solidFill>
                <a:latin typeface="+mj-lt"/>
              </a:defRPr>
            </a:lvl1pPr>
            <a:lvl2pPr marL="0" indent="0" algn="l">
              <a:spcBef>
                <a:spcPts val="0"/>
              </a:spcBef>
              <a:buNone/>
              <a:defRPr sz="4400" b="1" spc="0">
                <a:solidFill>
                  <a:schemeClr val="bg2"/>
                </a:solidFill>
                <a:latin typeface="+mj-lt"/>
              </a:defRPr>
            </a:lvl2pPr>
            <a:lvl3pPr marL="0" indent="0" algn="l">
              <a:spcBef>
                <a:spcPts val="0"/>
              </a:spcBef>
              <a:buNone/>
              <a:defRPr sz="4400" b="1" spc="0">
                <a:solidFill>
                  <a:schemeClr val="accent1"/>
                </a:solidFill>
                <a:latin typeface="+mj-lt"/>
              </a:defRPr>
            </a:lvl3pPr>
            <a:lvl4pPr algn="l">
              <a:spcBef>
                <a:spcPts val="0"/>
              </a:spcBef>
              <a:defRPr sz="4400" b="1" spc="0">
                <a:solidFill>
                  <a:schemeClr val="accent1"/>
                </a:solidFill>
                <a:latin typeface="+mj-lt"/>
              </a:defRPr>
            </a:lvl4pPr>
            <a:lvl5pPr algn="l">
              <a:spcBef>
                <a:spcPts val="0"/>
              </a:spcBef>
              <a:defRPr sz="4400" b="1" spc="0">
                <a:solidFill>
                  <a:schemeClr val="accent1"/>
                </a:solidFill>
                <a:latin typeface="+mj-lt"/>
              </a:defRPr>
            </a:lvl5pPr>
            <a:lvl6pPr marL="0" indent="0" algn="l">
              <a:spcBef>
                <a:spcPts val="0"/>
              </a:spcBef>
              <a:buNone/>
              <a:defRPr sz="4400" b="1" spc="0">
                <a:solidFill>
                  <a:schemeClr val="accent1"/>
                </a:solidFill>
                <a:latin typeface="+mj-lt"/>
              </a:defRPr>
            </a:lvl6pPr>
            <a:lvl7pPr marL="0" indent="0" algn="l">
              <a:spcBef>
                <a:spcPts val="0"/>
              </a:spcBef>
              <a:buNone/>
              <a:defRPr sz="4400" b="1" spc="0">
                <a:solidFill>
                  <a:schemeClr val="accent1"/>
                </a:solidFill>
                <a:latin typeface="+mj-lt"/>
              </a:defRPr>
            </a:lvl7pPr>
            <a:lvl8pPr marL="0" indent="0" algn="l">
              <a:spcBef>
                <a:spcPts val="0"/>
              </a:spcBef>
              <a:buNone/>
              <a:defRPr sz="4400" b="1" spc="0">
                <a:solidFill>
                  <a:schemeClr val="accent1"/>
                </a:solidFill>
                <a:latin typeface="+mj-lt"/>
              </a:defRPr>
            </a:lvl8pPr>
            <a:lvl9pPr marL="0" indent="0" algn="l">
              <a:spcBef>
                <a:spcPts val="0"/>
              </a:spcBef>
              <a:buNone/>
              <a:defRPr sz="4400" b="1" spc="0">
                <a:solidFill>
                  <a:schemeClr val="accent1"/>
                </a:solidFill>
                <a:latin typeface="+mj-lt"/>
              </a:defRPr>
            </a:lvl9pPr>
          </a:lstStyle>
          <a:p>
            <a:pPr lvl="0"/>
            <a:r>
              <a:rPr lang="en-US"/>
              <a:t>05</a:t>
            </a:r>
            <a:endParaRPr lang="en-US" dirty="0"/>
          </a:p>
        </p:txBody>
      </p:sp>
      <p:sp>
        <p:nvSpPr>
          <p:cNvPr id="32" name="Textplatzhalter 35">
            <a:extLst>
              <a:ext uri="{FF2B5EF4-FFF2-40B4-BE49-F238E27FC236}">
                <a16:creationId xmlns:a16="http://schemas.microsoft.com/office/drawing/2014/main" id="{5836A80E-CD99-19B8-1869-BED0D3015B75}"/>
              </a:ext>
            </a:extLst>
          </p:cNvPr>
          <p:cNvSpPr>
            <a:spLocks noGrp="1"/>
          </p:cNvSpPr>
          <p:nvPr>
            <p:ph type="body" sz="quarter" idx="34" hasCustomPrompt="1"/>
            <p:custDataLst>
              <p:tags r:id="rId15"/>
            </p:custDataLst>
          </p:nvPr>
        </p:nvSpPr>
        <p:spPr>
          <a:xfrm>
            <a:off x="492126" y="5381718"/>
            <a:ext cx="791550" cy="765308"/>
          </a:xfrm>
        </p:spPr>
        <p:txBody>
          <a:bodyPr lIns="0" tIns="0" anchor="ctr"/>
          <a:lstStyle>
            <a:lvl1pPr algn="l">
              <a:spcBef>
                <a:spcPts val="0"/>
              </a:spcBef>
              <a:defRPr sz="4400" b="1" spc="0" baseline="0">
                <a:solidFill>
                  <a:schemeClr val="accent1"/>
                </a:solidFill>
                <a:latin typeface="+mj-lt"/>
              </a:defRPr>
            </a:lvl1pPr>
            <a:lvl2pPr marL="0" indent="0" algn="l">
              <a:spcBef>
                <a:spcPts val="0"/>
              </a:spcBef>
              <a:buNone/>
              <a:defRPr sz="4400" b="1" spc="0">
                <a:solidFill>
                  <a:schemeClr val="bg2"/>
                </a:solidFill>
                <a:latin typeface="+mj-lt"/>
              </a:defRPr>
            </a:lvl2pPr>
            <a:lvl3pPr marL="0" indent="0" algn="l">
              <a:spcBef>
                <a:spcPts val="0"/>
              </a:spcBef>
              <a:buNone/>
              <a:defRPr sz="4400" b="1" spc="0">
                <a:solidFill>
                  <a:schemeClr val="accent1"/>
                </a:solidFill>
                <a:latin typeface="+mj-lt"/>
              </a:defRPr>
            </a:lvl3pPr>
            <a:lvl4pPr algn="l">
              <a:spcBef>
                <a:spcPts val="0"/>
              </a:spcBef>
              <a:defRPr sz="4400" b="1" spc="0">
                <a:solidFill>
                  <a:schemeClr val="accent1"/>
                </a:solidFill>
                <a:latin typeface="+mj-lt"/>
              </a:defRPr>
            </a:lvl4pPr>
            <a:lvl5pPr algn="l">
              <a:spcBef>
                <a:spcPts val="0"/>
              </a:spcBef>
              <a:defRPr sz="4400" b="1" spc="0">
                <a:solidFill>
                  <a:schemeClr val="accent1"/>
                </a:solidFill>
                <a:latin typeface="+mj-lt"/>
              </a:defRPr>
            </a:lvl5pPr>
            <a:lvl6pPr marL="0" indent="0" algn="l">
              <a:spcBef>
                <a:spcPts val="0"/>
              </a:spcBef>
              <a:buNone/>
              <a:defRPr sz="4400" b="1" spc="0">
                <a:solidFill>
                  <a:schemeClr val="accent1"/>
                </a:solidFill>
                <a:latin typeface="+mj-lt"/>
              </a:defRPr>
            </a:lvl6pPr>
            <a:lvl7pPr marL="0" indent="0" algn="l">
              <a:spcBef>
                <a:spcPts val="0"/>
              </a:spcBef>
              <a:buNone/>
              <a:defRPr sz="4400" b="1" spc="0">
                <a:solidFill>
                  <a:schemeClr val="accent1"/>
                </a:solidFill>
                <a:latin typeface="+mj-lt"/>
              </a:defRPr>
            </a:lvl7pPr>
            <a:lvl8pPr marL="0" indent="0" algn="l">
              <a:spcBef>
                <a:spcPts val="0"/>
              </a:spcBef>
              <a:buNone/>
              <a:defRPr sz="4400" b="1" spc="0">
                <a:solidFill>
                  <a:schemeClr val="accent1"/>
                </a:solidFill>
                <a:latin typeface="+mj-lt"/>
              </a:defRPr>
            </a:lvl8pPr>
            <a:lvl9pPr marL="0" indent="0" algn="l">
              <a:spcBef>
                <a:spcPts val="0"/>
              </a:spcBef>
              <a:buNone/>
              <a:defRPr sz="4400" b="1" spc="0">
                <a:solidFill>
                  <a:schemeClr val="accent1"/>
                </a:solidFill>
                <a:latin typeface="+mj-lt"/>
              </a:defRPr>
            </a:lvl9pPr>
          </a:lstStyle>
          <a:p>
            <a:pPr lvl="0"/>
            <a:r>
              <a:rPr lang="en-US"/>
              <a:t>06</a:t>
            </a:r>
            <a:endParaRPr lang="en-US" dirty="0"/>
          </a:p>
        </p:txBody>
      </p:sp>
    </p:spTree>
    <p:extLst>
      <p:ext uri="{BB962C8B-B14F-4D97-AF65-F5344CB8AC3E}">
        <p14:creationId xmlns:p14="http://schemas.microsoft.com/office/powerpoint/2010/main" val="1132614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ext-Layouts">
    <p:bg>
      <p:bgPr>
        <a:solidFill>
          <a:schemeClr val="tx1"/>
        </a:solidFill>
        <a:effectLst/>
      </p:bgPr>
    </p:bg>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A35A8E3C-6284-F94D-F36B-F0E728D19CC8}"/>
              </a:ext>
            </a:extLst>
          </p:cNvPr>
          <p:cNvSpPr txBox="1"/>
          <p:nvPr userDrawn="1">
            <p:custDataLst>
              <p:tags r:id="rId1"/>
            </p:custDataLst>
          </p:nvPr>
        </p:nvSpPr>
        <p:spPr>
          <a:xfrm>
            <a:off x="1345223" y="1212121"/>
            <a:ext cx="9501554" cy="4433758"/>
          </a:xfrm>
          <a:prstGeom prst="rect">
            <a:avLst/>
          </a:prstGeom>
          <a:noFill/>
        </p:spPr>
        <p:txBody>
          <a:bodyPr wrap="square" lIns="0" tIns="0" rIns="0" bIns="0" rtlCol="0" anchor="ctr">
            <a:noAutofit/>
          </a:bodyPr>
          <a:lstStyle/>
          <a:p>
            <a:pPr algn="ctr"/>
            <a:r>
              <a:rPr lang="en-US" sz="10000" dirty="0">
                <a:solidFill>
                  <a:schemeClr val="bg1"/>
                </a:solidFill>
              </a:rPr>
              <a:t>Text-Layouts</a:t>
            </a:r>
          </a:p>
        </p:txBody>
      </p:sp>
    </p:spTree>
    <p:extLst>
      <p:ext uri="{BB962C8B-B14F-4D97-AF65-F5344CB8AC3E}">
        <p14:creationId xmlns:p14="http://schemas.microsoft.com/office/powerpoint/2010/main" val="18821255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L + SL">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5E574F5-9800-4751-74ED-F163A90C0815}"/>
              </a:ext>
            </a:extLst>
          </p:cNvPr>
          <p:cNvSpPr>
            <a:spLocks noGrp="1"/>
          </p:cNvSpPr>
          <p:nvPr>
            <p:ph type="sldNum" sz="quarter" idx="12"/>
            <p:custDataLst>
              <p:tags r:id="rId1"/>
            </p:custDataLst>
          </p:nvPr>
        </p:nvSpPr>
        <p:spPr/>
        <p:txBody>
          <a:bodyPr/>
          <a:lstStyle>
            <a:lvl1pPr marL="0" indent="0">
              <a:buClr>
                <a:schemeClr val="accent1"/>
              </a:buClr>
              <a:buFont typeface="Webdings" panose="05030102010509060703" pitchFamily="18" charset="2"/>
              <a:buNone/>
              <a:defRPr/>
            </a:lvl1pPr>
          </a:lstStyle>
          <a:p>
            <a:fld id="{BED803A3-C4DB-4E36-9C99-82DF07FD0BF4}" type="slidenum">
              <a:rPr lang="en-US" smtClean="0"/>
              <a:pPr/>
              <a:t>‹#›</a:t>
            </a:fld>
            <a:endParaRPr lang="en-US" dirty="0"/>
          </a:p>
        </p:txBody>
      </p:sp>
      <p:sp>
        <p:nvSpPr>
          <p:cNvPr id="8" name="Titel 7">
            <a:extLst>
              <a:ext uri="{FF2B5EF4-FFF2-40B4-BE49-F238E27FC236}">
                <a16:creationId xmlns:a16="http://schemas.microsoft.com/office/drawing/2014/main" id="{E751B9DA-9168-E9EA-CFE5-50056B3C46EE}"/>
              </a:ext>
            </a:extLst>
          </p:cNvPr>
          <p:cNvSpPr>
            <a:spLocks noGrp="1"/>
          </p:cNvSpPr>
          <p:nvPr>
            <p:ph type="title" hasCustomPrompt="1"/>
            <p:custDataLst>
              <p:tags r:id="rId2"/>
            </p:custDataLst>
          </p:nvPr>
        </p:nvSpPr>
        <p:spPr>
          <a:xfrm>
            <a:off x="492125" y="586800"/>
            <a:ext cx="11206163" cy="802091"/>
          </a:xfrm>
        </p:spPr>
        <p:txBody>
          <a:bodyPr/>
          <a:lstStyle>
            <a:lvl1pPr>
              <a:defRPr/>
            </a:lvl1pPr>
          </a:lstStyle>
          <a:p>
            <a:r>
              <a:rPr lang="en-US"/>
              <a:t>Here is a headline</a:t>
            </a:r>
            <a:endParaRPr lang="en-US" dirty="0"/>
          </a:p>
        </p:txBody>
      </p:sp>
      <p:sp>
        <p:nvSpPr>
          <p:cNvPr id="9" name="Untertitel 12">
            <a:extLst>
              <a:ext uri="{FF2B5EF4-FFF2-40B4-BE49-F238E27FC236}">
                <a16:creationId xmlns:a16="http://schemas.microsoft.com/office/drawing/2014/main" id="{DC51AFFA-64DA-BCE1-4659-8B53848267C6}"/>
              </a:ext>
            </a:extLst>
          </p:cNvPr>
          <p:cNvSpPr>
            <a:spLocks noGrp="1"/>
          </p:cNvSpPr>
          <p:nvPr>
            <p:ph type="subTitle" sz="quarter" idx="13" hasCustomPrompt="1"/>
            <p:custDataLst>
              <p:tags r:id="rId3"/>
            </p:custDataLst>
          </p:nvPr>
        </p:nvSpPr>
        <p:spPr>
          <a:xfrm>
            <a:off x="492125" y="1404000"/>
            <a:ext cx="11206163" cy="504000"/>
          </a:xfrm>
          <a:prstGeom prst="rect">
            <a:avLst/>
          </a:prstGeom>
        </p:spPr>
        <p:txBody>
          <a:bodyPr lIns="0" tIns="0" rIns="0" bIns="0"/>
          <a:lstStyle>
            <a:lvl1pPr marL="0" indent="0" algn="l">
              <a:spcBef>
                <a:spcPts val="0"/>
              </a:spcBef>
              <a:buNone/>
              <a:defRPr sz="1800" b="0">
                <a:solidFill>
                  <a:schemeClr val="accent1"/>
                </a:solidFill>
                <a:latin typeface="+mn-lt"/>
              </a:defRPr>
            </a:lvl1pPr>
            <a:lvl2pPr marL="0" indent="0" algn="l">
              <a:spcBef>
                <a:spcPts val="0"/>
              </a:spcBef>
              <a:buNone/>
              <a:defRPr sz="1800" b="0">
                <a:solidFill>
                  <a:schemeClr val="accent1"/>
                </a:solidFill>
                <a:latin typeface="+mj-lt"/>
              </a:defRPr>
            </a:lvl2pPr>
            <a:lvl3pPr marL="0" indent="0" algn="l">
              <a:spcBef>
                <a:spcPts val="0"/>
              </a:spcBef>
              <a:buNone/>
              <a:defRPr sz="1800" b="0">
                <a:solidFill>
                  <a:schemeClr val="accent1"/>
                </a:solidFill>
                <a:latin typeface="+mj-lt"/>
              </a:defRPr>
            </a:lvl3pPr>
            <a:lvl4pPr marL="0" indent="0" algn="l">
              <a:spcBef>
                <a:spcPts val="0"/>
              </a:spcBef>
              <a:buNone/>
              <a:defRPr sz="1800" b="0">
                <a:solidFill>
                  <a:schemeClr val="accent1"/>
                </a:solidFill>
                <a:latin typeface="+mj-lt"/>
              </a:defRPr>
            </a:lvl4pPr>
            <a:lvl5pPr marL="0" indent="0" algn="l">
              <a:spcBef>
                <a:spcPts val="0"/>
              </a:spcBef>
              <a:buNone/>
              <a:defRPr sz="1800" b="0">
                <a:solidFill>
                  <a:schemeClr val="accent1"/>
                </a:solidFill>
                <a:latin typeface="+mj-lt"/>
              </a:defRPr>
            </a:lvl5pPr>
            <a:lvl6pPr marL="0" indent="0" algn="l">
              <a:spcBef>
                <a:spcPts val="0"/>
              </a:spcBef>
              <a:buNone/>
              <a:defRPr sz="1800" b="0">
                <a:solidFill>
                  <a:schemeClr val="accent1"/>
                </a:solidFill>
                <a:latin typeface="+mj-lt"/>
              </a:defRPr>
            </a:lvl6pPr>
            <a:lvl7pPr marL="0" indent="0" algn="l">
              <a:spcBef>
                <a:spcPts val="0"/>
              </a:spcBef>
              <a:buNone/>
              <a:defRPr sz="1800" b="0">
                <a:solidFill>
                  <a:schemeClr val="accent1"/>
                </a:solidFill>
                <a:latin typeface="+mj-lt"/>
              </a:defRPr>
            </a:lvl7pPr>
            <a:lvl8pPr marL="0" indent="0" algn="l">
              <a:spcBef>
                <a:spcPts val="0"/>
              </a:spcBef>
              <a:buNone/>
              <a:defRPr sz="1800" b="0">
                <a:solidFill>
                  <a:schemeClr val="accent1"/>
                </a:solidFill>
                <a:latin typeface="+mj-lt"/>
              </a:defRPr>
            </a:lvl8pPr>
            <a:lvl9pPr marL="0" indent="0" algn="l">
              <a:spcBef>
                <a:spcPts val="0"/>
              </a:spcBef>
              <a:buNone/>
              <a:defRPr sz="1800" b="0">
                <a:solidFill>
                  <a:schemeClr val="accent1"/>
                </a:solidFill>
                <a:latin typeface="+mj-lt"/>
              </a:defRPr>
            </a:lvl9pPr>
          </a:lstStyle>
          <a:p>
            <a:r>
              <a:rPr lang="en-US"/>
              <a:t>Here is a subline</a:t>
            </a:r>
          </a:p>
        </p:txBody>
      </p:sp>
    </p:spTree>
    <p:extLst>
      <p:ext uri="{BB962C8B-B14F-4D97-AF65-F5344CB8AC3E}">
        <p14:creationId xmlns:p14="http://schemas.microsoft.com/office/powerpoint/2010/main" val="4092033354"/>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nly headline">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5E574F5-9800-4751-74ED-F163A90C0815}"/>
              </a:ext>
            </a:extLst>
          </p:cNvPr>
          <p:cNvSpPr>
            <a:spLocks noGrp="1"/>
          </p:cNvSpPr>
          <p:nvPr>
            <p:ph type="sldNum" sz="quarter" idx="12"/>
            <p:custDataLst>
              <p:tags r:id="rId1"/>
            </p:custDataLst>
          </p:nvPr>
        </p:nvSpPr>
        <p:spPr/>
        <p:txBody>
          <a:bodyPr/>
          <a:lstStyle>
            <a:lvl1pPr marL="0" indent="0">
              <a:buClr>
                <a:schemeClr val="accent1"/>
              </a:buClr>
              <a:buFont typeface="Webdings" panose="05030102010509060703" pitchFamily="18" charset="2"/>
              <a:buNone/>
              <a:defRPr/>
            </a:lvl1pPr>
          </a:lstStyle>
          <a:p>
            <a:fld id="{BED803A3-C4DB-4E36-9C99-82DF07FD0BF4}" type="slidenum">
              <a:rPr lang="en-US" smtClean="0"/>
              <a:pPr/>
              <a:t>‹#›</a:t>
            </a:fld>
            <a:endParaRPr lang="en-US" dirty="0"/>
          </a:p>
        </p:txBody>
      </p:sp>
      <p:sp>
        <p:nvSpPr>
          <p:cNvPr id="8" name="Titel 7">
            <a:extLst>
              <a:ext uri="{FF2B5EF4-FFF2-40B4-BE49-F238E27FC236}">
                <a16:creationId xmlns:a16="http://schemas.microsoft.com/office/drawing/2014/main" id="{E751B9DA-9168-E9EA-CFE5-50056B3C46EE}"/>
              </a:ext>
            </a:extLst>
          </p:cNvPr>
          <p:cNvSpPr>
            <a:spLocks noGrp="1"/>
          </p:cNvSpPr>
          <p:nvPr>
            <p:ph type="title" hasCustomPrompt="1"/>
            <p:custDataLst>
              <p:tags r:id="rId2"/>
            </p:custDataLst>
          </p:nvPr>
        </p:nvSpPr>
        <p:spPr>
          <a:xfrm>
            <a:off x="492125" y="586800"/>
            <a:ext cx="11206163" cy="1080000"/>
          </a:xfrm>
        </p:spPr>
        <p:txBody>
          <a:bodyPr/>
          <a:lstStyle/>
          <a:p>
            <a:r>
              <a:rPr lang="en-US"/>
              <a:t>Here is a headline</a:t>
            </a:r>
            <a:endParaRPr lang="en-US" dirty="0"/>
          </a:p>
        </p:txBody>
      </p:sp>
    </p:spTree>
    <p:extLst>
      <p:ext uri="{BB962C8B-B14F-4D97-AF65-F5344CB8AC3E}">
        <p14:creationId xmlns:p14="http://schemas.microsoft.com/office/powerpoint/2010/main" val="266947322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4 Text">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5E574F5-9800-4751-74ED-F163A90C0815}"/>
              </a:ext>
            </a:extLst>
          </p:cNvPr>
          <p:cNvSpPr>
            <a:spLocks noGrp="1"/>
          </p:cNvSpPr>
          <p:nvPr>
            <p:ph type="sldNum" sz="quarter" idx="12"/>
            <p:custDataLst>
              <p:tags r:id="rId1"/>
            </p:custDataLst>
          </p:nvPr>
        </p:nvSpPr>
        <p:spPr/>
        <p:txBody>
          <a:bodyPr/>
          <a:lstStyle>
            <a:lvl1pPr marL="0" indent="0">
              <a:buClr>
                <a:schemeClr val="accent1"/>
              </a:buClr>
              <a:buFont typeface="Webdings" panose="05030102010509060703" pitchFamily="18" charset="2"/>
              <a:buNone/>
              <a:defRPr/>
            </a:lvl1pPr>
          </a:lstStyle>
          <a:p>
            <a:fld id="{BED803A3-C4DB-4E36-9C99-82DF07FD0BF4}" type="slidenum">
              <a:rPr lang="en-US" smtClean="0"/>
              <a:pPr/>
              <a:t>‹#›</a:t>
            </a:fld>
            <a:endParaRPr lang="en-US" dirty="0"/>
          </a:p>
        </p:txBody>
      </p:sp>
      <p:sp>
        <p:nvSpPr>
          <p:cNvPr id="10" name="Textplatzhalter 9">
            <a:extLst>
              <a:ext uri="{FF2B5EF4-FFF2-40B4-BE49-F238E27FC236}">
                <a16:creationId xmlns:a16="http://schemas.microsoft.com/office/drawing/2014/main" id="{43539D4C-3873-C6B5-318E-147A3B62BB6B}"/>
              </a:ext>
            </a:extLst>
          </p:cNvPr>
          <p:cNvSpPr>
            <a:spLocks noGrp="1"/>
          </p:cNvSpPr>
          <p:nvPr>
            <p:ph type="body" sz="quarter" idx="14"/>
            <p:custDataLst>
              <p:tags r:id="rId2"/>
            </p:custDataLst>
          </p:nvPr>
        </p:nvSpPr>
        <p:spPr>
          <a:xfrm>
            <a:off x="492125" y="2417762"/>
            <a:ext cx="8350249" cy="3540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Untertitel 12">
            <a:extLst>
              <a:ext uri="{FF2B5EF4-FFF2-40B4-BE49-F238E27FC236}">
                <a16:creationId xmlns:a16="http://schemas.microsoft.com/office/drawing/2014/main" id="{163A1103-5E70-1DBC-B37F-D14CEEF587E0}"/>
              </a:ext>
            </a:extLst>
          </p:cNvPr>
          <p:cNvSpPr>
            <a:spLocks noGrp="1"/>
          </p:cNvSpPr>
          <p:nvPr>
            <p:ph type="subTitle" sz="quarter" idx="13" hasCustomPrompt="1"/>
            <p:custDataLst>
              <p:tags r:id="rId3"/>
            </p:custDataLst>
          </p:nvPr>
        </p:nvSpPr>
        <p:spPr>
          <a:xfrm>
            <a:off x="492125" y="1404000"/>
            <a:ext cx="11206163" cy="504000"/>
          </a:xfrm>
          <a:prstGeom prst="rect">
            <a:avLst/>
          </a:prstGeom>
        </p:spPr>
        <p:txBody>
          <a:bodyPr lIns="0" tIns="0" rIns="0" bIns="0"/>
          <a:lstStyle>
            <a:lvl1pPr marL="0" indent="0" algn="l">
              <a:spcBef>
                <a:spcPts val="0"/>
              </a:spcBef>
              <a:buNone/>
              <a:defRPr sz="1800" b="0">
                <a:solidFill>
                  <a:schemeClr val="accent1"/>
                </a:solidFill>
                <a:latin typeface="+mn-lt"/>
              </a:defRPr>
            </a:lvl1pPr>
            <a:lvl2pPr marL="0" indent="0" algn="l">
              <a:spcBef>
                <a:spcPts val="0"/>
              </a:spcBef>
              <a:buNone/>
              <a:defRPr sz="1800" b="0">
                <a:solidFill>
                  <a:schemeClr val="accent1"/>
                </a:solidFill>
                <a:latin typeface="+mj-lt"/>
              </a:defRPr>
            </a:lvl2pPr>
            <a:lvl3pPr marL="0" indent="0" algn="l">
              <a:spcBef>
                <a:spcPts val="0"/>
              </a:spcBef>
              <a:buNone/>
              <a:defRPr sz="1800" b="0">
                <a:solidFill>
                  <a:schemeClr val="accent1"/>
                </a:solidFill>
                <a:latin typeface="+mj-lt"/>
              </a:defRPr>
            </a:lvl3pPr>
            <a:lvl4pPr marL="0" indent="0" algn="l">
              <a:spcBef>
                <a:spcPts val="0"/>
              </a:spcBef>
              <a:buNone/>
              <a:defRPr sz="1800" b="0">
                <a:solidFill>
                  <a:schemeClr val="accent1"/>
                </a:solidFill>
                <a:latin typeface="+mj-lt"/>
              </a:defRPr>
            </a:lvl4pPr>
            <a:lvl5pPr marL="0" indent="0" algn="l">
              <a:spcBef>
                <a:spcPts val="0"/>
              </a:spcBef>
              <a:buNone/>
              <a:defRPr sz="1800" b="0">
                <a:solidFill>
                  <a:schemeClr val="accent1"/>
                </a:solidFill>
                <a:latin typeface="+mj-lt"/>
              </a:defRPr>
            </a:lvl5pPr>
            <a:lvl6pPr marL="0" indent="0" algn="l">
              <a:spcBef>
                <a:spcPts val="0"/>
              </a:spcBef>
              <a:buNone/>
              <a:defRPr sz="1800" b="0">
                <a:solidFill>
                  <a:schemeClr val="accent1"/>
                </a:solidFill>
                <a:latin typeface="+mj-lt"/>
              </a:defRPr>
            </a:lvl6pPr>
            <a:lvl7pPr marL="0" indent="0" algn="l">
              <a:spcBef>
                <a:spcPts val="0"/>
              </a:spcBef>
              <a:buNone/>
              <a:defRPr sz="1800" b="0">
                <a:solidFill>
                  <a:schemeClr val="accent1"/>
                </a:solidFill>
                <a:latin typeface="+mj-lt"/>
              </a:defRPr>
            </a:lvl7pPr>
            <a:lvl8pPr marL="0" indent="0" algn="l">
              <a:spcBef>
                <a:spcPts val="0"/>
              </a:spcBef>
              <a:buNone/>
              <a:defRPr sz="1800" b="0">
                <a:solidFill>
                  <a:schemeClr val="accent1"/>
                </a:solidFill>
                <a:latin typeface="+mj-lt"/>
              </a:defRPr>
            </a:lvl8pPr>
            <a:lvl9pPr marL="0" indent="0" algn="l">
              <a:spcBef>
                <a:spcPts val="0"/>
              </a:spcBef>
              <a:buNone/>
              <a:defRPr sz="1800" b="0">
                <a:solidFill>
                  <a:schemeClr val="accent1"/>
                </a:solidFill>
                <a:latin typeface="+mj-lt"/>
              </a:defRPr>
            </a:lvl9pPr>
          </a:lstStyle>
          <a:p>
            <a:r>
              <a:rPr lang="en-US"/>
              <a:t>Here is a subline</a:t>
            </a:r>
            <a:endParaRPr lang="en-US" dirty="0"/>
          </a:p>
        </p:txBody>
      </p:sp>
      <p:sp>
        <p:nvSpPr>
          <p:cNvPr id="12" name="Titel 11">
            <a:extLst>
              <a:ext uri="{FF2B5EF4-FFF2-40B4-BE49-F238E27FC236}">
                <a16:creationId xmlns:a16="http://schemas.microsoft.com/office/drawing/2014/main" id="{176CFEAC-EAB9-C1ED-71C7-4CA87C401BB3}"/>
              </a:ext>
            </a:extLst>
          </p:cNvPr>
          <p:cNvSpPr>
            <a:spLocks noGrp="1"/>
          </p:cNvSpPr>
          <p:nvPr>
            <p:ph type="title" hasCustomPrompt="1"/>
            <p:custDataLst>
              <p:tags r:id="rId4"/>
            </p:custDataLst>
          </p:nvPr>
        </p:nvSpPr>
        <p:spPr>
          <a:xfrm>
            <a:off x="492125" y="586800"/>
            <a:ext cx="11206163" cy="802091"/>
          </a:xfrm>
        </p:spPr>
        <p:txBody>
          <a:bodyPr/>
          <a:lstStyle>
            <a:lvl1pPr>
              <a:defRPr/>
            </a:lvl1pPr>
          </a:lstStyle>
          <a:p>
            <a:r>
              <a:rPr kumimoji="0" lang="en-US" sz="4700" b="1" i="0" u="none" strike="noStrike" kern="1200" cap="none" spc="0" normalizeH="0" baseline="0" noProof="0">
                <a:ln>
                  <a:noFill/>
                </a:ln>
                <a:solidFill>
                  <a:srgbClr val="0072DA"/>
                </a:solidFill>
                <a:effectLst/>
                <a:uLnTx/>
                <a:uFillTx/>
                <a:latin typeface="Montserrat"/>
                <a:ea typeface="+mj-ea"/>
                <a:cs typeface="+mj-cs"/>
              </a:rPr>
              <a:t>Here is a headline</a:t>
            </a:r>
            <a:endParaRPr lang="en-US" dirty="0"/>
          </a:p>
        </p:txBody>
      </p:sp>
    </p:spTree>
    <p:extLst>
      <p:ext uri="{BB962C8B-B14F-4D97-AF65-F5344CB8AC3E}">
        <p14:creationId xmlns:p14="http://schemas.microsoft.com/office/powerpoint/2010/main" val="3382580285"/>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 center text">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5E574F5-9800-4751-74ED-F163A90C0815}"/>
              </a:ext>
            </a:extLst>
          </p:cNvPr>
          <p:cNvSpPr>
            <a:spLocks noGrp="1"/>
          </p:cNvSpPr>
          <p:nvPr>
            <p:ph type="sldNum" sz="quarter" idx="12"/>
            <p:custDataLst>
              <p:tags r:id="rId1"/>
            </p:custDataLst>
          </p:nvPr>
        </p:nvSpPr>
        <p:spPr/>
        <p:txBody>
          <a:bodyPr/>
          <a:lstStyle>
            <a:lvl1pPr marL="0" indent="0">
              <a:buClr>
                <a:schemeClr val="accent1"/>
              </a:buClr>
              <a:buFont typeface="Webdings" panose="05030102010509060703" pitchFamily="18" charset="2"/>
              <a:buNone/>
              <a:defRPr/>
            </a:lvl1pPr>
          </a:lstStyle>
          <a:p>
            <a:fld id="{BED803A3-C4DB-4E36-9C99-82DF07FD0BF4}" type="slidenum">
              <a:rPr lang="en-US" smtClean="0"/>
              <a:pPr/>
              <a:t>‹#›</a:t>
            </a:fld>
            <a:endParaRPr lang="en-US" dirty="0"/>
          </a:p>
        </p:txBody>
      </p:sp>
      <p:sp>
        <p:nvSpPr>
          <p:cNvPr id="10" name="Textplatzhalter 9">
            <a:extLst>
              <a:ext uri="{FF2B5EF4-FFF2-40B4-BE49-F238E27FC236}">
                <a16:creationId xmlns:a16="http://schemas.microsoft.com/office/drawing/2014/main" id="{43539D4C-3873-C6B5-318E-147A3B62BB6B}"/>
              </a:ext>
            </a:extLst>
          </p:cNvPr>
          <p:cNvSpPr>
            <a:spLocks noGrp="1"/>
          </p:cNvSpPr>
          <p:nvPr>
            <p:ph type="body" sz="quarter" idx="14"/>
            <p:custDataLst>
              <p:tags r:id="rId2"/>
            </p:custDataLst>
          </p:nvPr>
        </p:nvSpPr>
        <p:spPr>
          <a:xfrm>
            <a:off x="492125" y="1915200"/>
            <a:ext cx="5387082" cy="40500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el 11">
            <a:extLst>
              <a:ext uri="{FF2B5EF4-FFF2-40B4-BE49-F238E27FC236}">
                <a16:creationId xmlns:a16="http://schemas.microsoft.com/office/drawing/2014/main" id="{176CFEAC-EAB9-C1ED-71C7-4CA87C401BB3}"/>
              </a:ext>
            </a:extLst>
          </p:cNvPr>
          <p:cNvSpPr>
            <a:spLocks noGrp="1"/>
          </p:cNvSpPr>
          <p:nvPr>
            <p:ph type="title" hasCustomPrompt="1"/>
            <p:custDataLst>
              <p:tags r:id="rId3"/>
            </p:custDataLst>
          </p:nvPr>
        </p:nvSpPr>
        <p:spPr>
          <a:xfrm>
            <a:off x="492125" y="586800"/>
            <a:ext cx="11206163" cy="1080000"/>
          </a:xfrm>
        </p:spPr>
        <p:txBody>
          <a:bodyPr/>
          <a:lstStyle>
            <a:lvl1pPr>
              <a:defRPr/>
            </a:lvl1pPr>
          </a:lstStyle>
          <a:p>
            <a:r>
              <a:rPr lang="en-US"/>
              <a:t>Here is a headline</a:t>
            </a:r>
            <a:endParaRPr lang="en-US" dirty="0"/>
          </a:p>
        </p:txBody>
      </p:sp>
    </p:spTree>
    <p:extLst>
      <p:ext uri="{BB962C8B-B14F-4D97-AF65-F5344CB8AC3E}">
        <p14:creationId xmlns:p14="http://schemas.microsoft.com/office/powerpoint/2010/main" val="2382365183"/>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 center text">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5E574F5-9800-4751-74ED-F163A90C0815}"/>
              </a:ext>
            </a:extLst>
          </p:cNvPr>
          <p:cNvSpPr>
            <a:spLocks noGrp="1"/>
          </p:cNvSpPr>
          <p:nvPr>
            <p:ph type="sldNum" sz="quarter" idx="12"/>
            <p:custDataLst>
              <p:tags r:id="rId1"/>
            </p:custDataLst>
          </p:nvPr>
        </p:nvSpPr>
        <p:spPr/>
        <p:txBody>
          <a:bodyPr/>
          <a:lstStyle>
            <a:lvl1pPr marL="0" indent="0">
              <a:buClr>
                <a:schemeClr val="accent1"/>
              </a:buClr>
              <a:buFont typeface="Webdings" panose="05030102010509060703" pitchFamily="18" charset="2"/>
              <a:buNone/>
              <a:defRPr/>
            </a:lvl1pPr>
          </a:lstStyle>
          <a:p>
            <a:fld id="{BED803A3-C4DB-4E36-9C99-82DF07FD0BF4}" type="slidenum">
              <a:rPr lang="en-US" smtClean="0"/>
              <a:pPr/>
              <a:t>‹#›</a:t>
            </a:fld>
            <a:endParaRPr lang="en-US" dirty="0"/>
          </a:p>
        </p:txBody>
      </p:sp>
      <p:sp>
        <p:nvSpPr>
          <p:cNvPr id="10" name="Textplatzhalter 9">
            <a:extLst>
              <a:ext uri="{FF2B5EF4-FFF2-40B4-BE49-F238E27FC236}">
                <a16:creationId xmlns:a16="http://schemas.microsoft.com/office/drawing/2014/main" id="{43539D4C-3873-C6B5-318E-147A3B62BB6B}"/>
              </a:ext>
            </a:extLst>
          </p:cNvPr>
          <p:cNvSpPr>
            <a:spLocks noGrp="1"/>
          </p:cNvSpPr>
          <p:nvPr>
            <p:ph type="body" sz="quarter" idx="14"/>
            <p:custDataLst>
              <p:tags r:id="rId2"/>
            </p:custDataLst>
          </p:nvPr>
        </p:nvSpPr>
        <p:spPr>
          <a:xfrm>
            <a:off x="492125" y="1915200"/>
            <a:ext cx="3591388" cy="40500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el 11">
            <a:extLst>
              <a:ext uri="{FF2B5EF4-FFF2-40B4-BE49-F238E27FC236}">
                <a16:creationId xmlns:a16="http://schemas.microsoft.com/office/drawing/2014/main" id="{176CFEAC-EAB9-C1ED-71C7-4CA87C401BB3}"/>
              </a:ext>
            </a:extLst>
          </p:cNvPr>
          <p:cNvSpPr>
            <a:spLocks noGrp="1"/>
          </p:cNvSpPr>
          <p:nvPr>
            <p:ph type="title" hasCustomPrompt="1"/>
            <p:custDataLst>
              <p:tags r:id="rId3"/>
            </p:custDataLst>
          </p:nvPr>
        </p:nvSpPr>
        <p:spPr>
          <a:xfrm>
            <a:off x="492125" y="586800"/>
            <a:ext cx="11206163" cy="1080000"/>
          </a:xfrm>
        </p:spPr>
        <p:txBody>
          <a:bodyPr/>
          <a:lstStyle>
            <a:lvl1pPr>
              <a:defRPr/>
            </a:lvl1pPr>
          </a:lstStyle>
          <a:p>
            <a:r>
              <a:rPr lang="en-US"/>
              <a:t>Here is a headline</a:t>
            </a:r>
            <a:endParaRPr lang="en-US" dirty="0"/>
          </a:p>
        </p:txBody>
      </p:sp>
    </p:spTree>
    <p:extLst>
      <p:ext uri="{BB962C8B-B14F-4D97-AF65-F5344CB8AC3E}">
        <p14:creationId xmlns:p14="http://schemas.microsoft.com/office/powerpoint/2010/main" val="267396408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4 Text">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5E574F5-9800-4751-74ED-F163A90C0815}"/>
              </a:ext>
            </a:extLst>
          </p:cNvPr>
          <p:cNvSpPr>
            <a:spLocks noGrp="1"/>
          </p:cNvSpPr>
          <p:nvPr>
            <p:ph type="sldNum" sz="quarter" idx="12"/>
            <p:custDataLst>
              <p:tags r:id="rId1"/>
            </p:custDataLst>
          </p:nvPr>
        </p:nvSpPr>
        <p:spPr/>
        <p:txBody>
          <a:bodyPr/>
          <a:lstStyle>
            <a:lvl1pPr marL="0" indent="0">
              <a:buClr>
                <a:schemeClr val="accent1"/>
              </a:buClr>
              <a:buFont typeface="Webdings" panose="05030102010509060703" pitchFamily="18" charset="2"/>
              <a:buNone/>
              <a:defRPr/>
            </a:lvl1pPr>
          </a:lstStyle>
          <a:p>
            <a:fld id="{BED803A3-C4DB-4E36-9C99-82DF07FD0BF4}" type="slidenum">
              <a:rPr lang="en-US" smtClean="0"/>
              <a:pPr/>
              <a:t>‹#›</a:t>
            </a:fld>
            <a:endParaRPr lang="en-US" dirty="0"/>
          </a:p>
        </p:txBody>
      </p:sp>
      <p:sp>
        <p:nvSpPr>
          <p:cNvPr id="4" name="Textplatzhalter 3">
            <a:extLst>
              <a:ext uri="{FF2B5EF4-FFF2-40B4-BE49-F238E27FC236}">
                <a16:creationId xmlns:a16="http://schemas.microsoft.com/office/drawing/2014/main" id="{1803BE28-7FE5-B29B-D57C-8DF143941566}"/>
              </a:ext>
            </a:extLst>
          </p:cNvPr>
          <p:cNvSpPr>
            <a:spLocks noGrp="1"/>
          </p:cNvSpPr>
          <p:nvPr>
            <p:ph type="body" sz="quarter" idx="16"/>
            <p:custDataLst>
              <p:tags r:id="rId2"/>
            </p:custDataLst>
          </p:nvPr>
        </p:nvSpPr>
        <p:spPr>
          <a:xfrm>
            <a:off x="492125" y="1912938"/>
            <a:ext cx="2639541" cy="4045061"/>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el 7">
            <a:extLst>
              <a:ext uri="{FF2B5EF4-FFF2-40B4-BE49-F238E27FC236}">
                <a16:creationId xmlns:a16="http://schemas.microsoft.com/office/drawing/2014/main" id="{E751B9DA-9168-E9EA-CFE5-50056B3C46EE}"/>
              </a:ext>
            </a:extLst>
          </p:cNvPr>
          <p:cNvSpPr>
            <a:spLocks noGrp="1"/>
          </p:cNvSpPr>
          <p:nvPr>
            <p:ph type="title" hasCustomPrompt="1"/>
            <p:custDataLst>
              <p:tags r:id="rId3"/>
            </p:custDataLst>
          </p:nvPr>
        </p:nvSpPr>
        <p:spPr>
          <a:xfrm>
            <a:off x="492125" y="586800"/>
            <a:ext cx="11206163" cy="802091"/>
          </a:xfrm>
        </p:spPr>
        <p:txBody>
          <a:bodyPr/>
          <a:lstStyle/>
          <a:p>
            <a:r>
              <a:rPr lang="en-US"/>
              <a:t>Here is a headline</a:t>
            </a:r>
            <a:endParaRPr lang="en-US" dirty="0"/>
          </a:p>
        </p:txBody>
      </p:sp>
    </p:spTree>
    <p:extLst>
      <p:ext uri="{BB962C8B-B14F-4D97-AF65-F5344CB8AC3E}">
        <p14:creationId xmlns:p14="http://schemas.microsoft.com/office/powerpoint/2010/main" val="1336956286"/>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 Content">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5E574F5-9800-4751-74ED-F163A90C0815}"/>
              </a:ext>
            </a:extLst>
          </p:cNvPr>
          <p:cNvSpPr>
            <a:spLocks noGrp="1"/>
          </p:cNvSpPr>
          <p:nvPr>
            <p:ph type="sldNum" sz="quarter" idx="12"/>
            <p:custDataLst>
              <p:tags r:id="rId1"/>
            </p:custDataLst>
          </p:nvPr>
        </p:nvSpPr>
        <p:spPr/>
        <p:txBody>
          <a:bodyPr/>
          <a:lstStyle>
            <a:lvl1pPr marL="0" indent="0">
              <a:buClr>
                <a:schemeClr val="accent1"/>
              </a:buClr>
              <a:buFont typeface="Webdings" panose="05030102010509060703" pitchFamily="18" charset="2"/>
              <a:buNone/>
              <a:defRPr/>
            </a:lvl1pPr>
          </a:lstStyle>
          <a:p>
            <a:fld id="{BED803A3-C4DB-4E36-9C99-82DF07FD0BF4}" type="slidenum">
              <a:rPr lang="en-US" smtClean="0"/>
              <a:pPr/>
              <a:t>‹#›</a:t>
            </a:fld>
            <a:endParaRPr lang="en-US" dirty="0"/>
          </a:p>
        </p:txBody>
      </p:sp>
      <p:sp>
        <p:nvSpPr>
          <p:cNvPr id="3" name="Inhaltsplatzhalter 2">
            <a:extLst>
              <a:ext uri="{FF2B5EF4-FFF2-40B4-BE49-F238E27FC236}">
                <a16:creationId xmlns:a16="http://schemas.microsoft.com/office/drawing/2014/main" id="{1378A175-128D-93ED-D9EC-9B5B952639FE}"/>
              </a:ext>
            </a:extLst>
          </p:cNvPr>
          <p:cNvSpPr>
            <a:spLocks noGrp="1"/>
          </p:cNvSpPr>
          <p:nvPr>
            <p:ph sz="quarter" idx="15"/>
            <p:custDataLst>
              <p:tags r:id="rId2"/>
            </p:custDataLst>
          </p:nvPr>
        </p:nvSpPr>
        <p:spPr>
          <a:xfrm>
            <a:off x="492125" y="2417762"/>
            <a:ext cx="11206163" cy="3540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el 7">
            <a:extLst>
              <a:ext uri="{FF2B5EF4-FFF2-40B4-BE49-F238E27FC236}">
                <a16:creationId xmlns:a16="http://schemas.microsoft.com/office/drawing/2014/main" id="{E751B9DA-9168-E9EA-CFE5-50056B3C46EE}"/>
              </a:ext>
            </a:extLst>
          </p:cNvPr>
          <p:cNvSpPr>
            <a:spLocks noGrp="1"/>
          </p:cNvSpPr>
          <p:nvPr>
            <p:ph type="title" hasCustomPrompt="1"/>
            <p:custDataLst>
              <p:tags r:id="rId3"/>
            </p:custDataLst>
          </p:nvPr>
        </p:nvSpPr>
        <p:spPr>
          <a:xfrm>
            <a:off x="492125" y="586800"/>
            <a:ext cx="11206163" cy="802091"/>
          </a:xfrm>
        </p:spPr>
        <p:txBody>
          <a:bodyPr/>
          <a:lstStyle/>
          <a:p>
            <a:r>
              <a:rPr lang="en-US"/>
              <a:t>Here is a headline</a:t>
            </a:r>
            <a:endParaRPr lang="en-US" dirty="0"/>
          </a:p>
        </p:txBody>
      </p:sp>
      <p:sp>
        <p:nvSpPr>
          <p:cNvPr id="9" name="Untertitel 12">
            <a:extLst>
              <a:ext uri="{FF2B5EF4-FFF2-40B4-BE49-F238E27FC236}">
                <a16:creationId xmlns:a16="http://schemas.microsoft.com/office/drawing/2014/main" id="{DC51AFFA-64DA-BCE1-4659-8B53848267C6}"/>
              </a:ext>
            </a:extLst>
          </p:cNvPr>
          <p:cNvSpPr>
            <a:spLocks noGrp="1"/>
          </p:cNvSpPr>
          <p:nvPr>
            <p:ph type="subTitle" sz="quarter" idx="13" hasCustomPrompt="1"/>
            <p:custDataLst>
              <p:tags r:id="rId4"/>
            </p:custDataLst>
          </p:nvPr>
        </p:nvSpPr>
        <p:spPr>
          <a:xfrm>
            <a:off x="492125" y="1404000"/>
            <a:ext cx="11206163" cy="504000"/>
          </a:xfrm>
          <a:prstGeom prst="rect">
            <a:avLst/>
          </a:prstGeom>
        </p:spPr>
        <p:txBody>
          <a:bodyPr lIns="0" tIns="0" rIns="0" bIns="0"/>
          <a:lstStyle>
            <a:lvl1pPr marL="0" indent="0" algn="l">
              <a:spcBef>
                <a:spcPts val="0"/>
              </a:spcBef>
              <a:buNone/>
              <a:defRPr sz="1800" b="0">
                <a:solidFill>
                  <a:schemeClr val="accent1"/>
                </a:solidFill>
                <a:latin typeface="+mn-lt"/>
              </a:defRPr>
            </a:lvl1pPr>
            <a:lvl2pPr marL="0" indent="0" algn="l">
              <a:spcBef>
                <a:spcPts val="0"/>
              </a:spcBef>
              <a:buNone/>
              <a:defRPr sz="1800" b="0">
                <a:solidFill>
                  <a:schemeClr val="accent1"/>
                </a:solidFill>
                <a:latin typeface="+mj-lt"/>
              </a:defRPr>
            </a:lvl2pPr>
            <a:lvl3pPr marL="0" indent="0" algn="l">
              <a:spcBef>
                <a:spcPts val="0"/>
              </a:spcBef>
              <a:buNone/>
              <a:defRPr sz="1800" b="0">
                <a:solidFill>
                  <a:schemeClr val="accent1"/>
                </a:solidFill>
                <a:latin typeface="+mj-lt"/>
              </a:defRPr>
            </a:lvl3pPr>
            <a:lvl4pPr marL="0" indent="0" algn="l">
              <a:spcBef>
                <a:spcPts val="0"/>
              </a:spcBef>
              <a:buNone/>
              <a:defRPr sz="1800" b="0">
                <a:solidFill>
                  <a:schemeClr val="accent1"/>
                </a:solidFill>
                <a:latin typeface="+mj-lt"/>
              </a:defRPr>
            </a:lvl4pPr>
            <a:lvl5pPr marL="0" indent="0" algn="l">
              <a:spcBef>
                <a:spcPts val="0"/>
              </a:spcBef>
              <a:buNone/>
              <a:defRPr sz="1800" b="0">
                <a:solidFill>
                  <a:schemeClr val="accent1"/>
                </a:solidFill>
                <a:latin typeface="+mj-lt"/>
              </a:defRPr>
            </a:lvl5pPr>
            <a:lvl6pPr marL="0" indent="0" algn="l">
              <a:spcBef>
                <a:spcPts val="0"/>
              </a:spcBef>
              <a:buNone/>
              <a:defRPr sz="1800" b="0">
                <a:solidFill>
                  <a:schemeClr val="accent1"/>
                </a:solidFill>
                <a:latin typeface="+mj-lt"/>
              </a:defRPr>
            </a:lvl6pPr>
            <a:lvl7pPr marL="0" indent="0" algn="l">
              <a:spcBef>
                <a:spcPts val="0"/>
              </a:spcBef>
              <a:buNone/>
              <a:defRPr sz="1800" b="0">
                <a:solidFill>
                  <a:schemeClr val="accent1"/>
                </a:solidFill>
                <a:latin typeface="+mj-lt"/>
              </a:defRPr>
            </a:lvl7pPr>
            <a:lvl8pPr marL="0" indent="0" algn="l">
              <a:spcBef>
                <a:spcPts val="0"/>
              </a:spcBef>
              <a:buNone/>
              <a:defRPr sz="1800" b="0">
                <a:solidFill>
                  <a:schemeClr val="accent1"/>
                </a:solidFill>
                <a:latin typeface="+mj-lt"/>
              </a:defRPr>
            </a:lvl8pPr>
            <a:lvl9pPr marL="0" indent="0" algn="l">
              <a:spcBef>
                <a:spcPts val="0"/>
              </a:spcBef>
              <a:buNone/>
              <a:defRPr sz="1800" b="0">
                <a:solidFill>
                  <a:schemeClr val="accent1"/>
                </a:solidFill>
                <a:latin typeface="+mj-lt"/>
              </a:defRPr>
            </a:lvl9pPr>
          </a:lstStyle>
          <a:p>
            <a:r>
              <a:rPr lang="en-US"/>
              <a:t>Here is a headline</a:t>
            </a:r>
            <a:endParaRPr lang="en-US" dirty="0"/>
          </a:p>
        </p:txBody>
      </p:sp>
    </p:spTree>
    <p:extLst>
      <p:ext uri="{BB962C8B-B14F-4D97-AF65-F5344CB8AC3E}">
        <p14:creationId xmlns:p14="http://schemas.microsoft.com/office/powerpoint/2010/main" val="693457580"/>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 Content + 1/2 Content">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5E574F5-9800-4751-74ED-F163A90C0815}"/>
              </a:ext>
            </a:extLst>
          </p:cNvPr>
          <p:cNvSpPr>
            <a:spLocks noGrp="1"/>
          </p:cNvSpPr>
          <p:nvPr>
            <p:ph type="sldNum" sz="quarter" idx="12"/>
            <p:custDataLst>
              <p:tags r:id="rId1"/>
            </p:custDataLst>
          </p:nvPr>
        </p:nvSpPr>
        <p:spPr/>
        <p:txBody>
          <a:bodyPr/>
          <a:lstStyle>
            <a:lvl1pPr marL="0" indent="0">
              <a:buClr>
                <a:schemeClr val="accent1"/>
              </a:buClr>
              <a:buFont typeface="Webdings" panose="05030102010509060703" pitchFamily="18" charset="2"/>
              <a:buNone/>
              <a:defRPr/>
            </a:lvl1pPr>
          </a:lstStyle>
          <a:p>
            <a:fld id="{BED803A3-C4DB-4E36-9C99-82DF07FD0BF4}" type="slidenum">
              <a:rPr lang="en-US" smtClean="0"/>
              <a:pPr/>
              <a:t>‹#›</a:t>
            </a:fld>
            <a:endParaRPr lang="en-US" dirty="0"/>
          </a:p>
        </p:txBody>
      </p:sp>
      <p:sp>
        <p:nvSpPr>
          <p:cNvPr id="4" name="Inhaltsplatzhalter 3">
            <a:extLst>
              <a:ext uri="{FF2B5EF4-FFF2-40B4-BE49-F238E27FC236}">
                <a16:creationId xmlns:a16="http://schemas.microsoft.com/office/drawing/2014/main" id="{0762AE01-59EF-33D2-7BD5-B10947F87414}"/>
              </a:ext>
            </a:extLst>
          </p:cNvPr>
          <p:cNvSpPr>
            <a:spLocks noGrp="1"/>
          </p:cNvSpPr>
          <p:nvPr>
            <p:ph sz="quarter" idx="16"/>
            <p:custDataLst>
              <p:tags r:id="rId2"/>
            </p:custDataLst>
          </p:nvPr>
        </p:nvSpPr>
        <p:spPr>
          <a:xfrm>
            <a:off x="492126" y="2417762"/>
            <a:ext cx="5387875" cy="3540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Inhaltsplatzhalter 3">
            <a:extLst>
              <a:ext uri="{FF2B5EF4-FFF2-40B4-BE49-F238E27FC236}">
                <a16:creationId xmlns:a16="http://schemas.microsoft.com/office/drawing/2014/main" id="{797E977C-B9ED-FF50-802B-DFE77696A191}"/>
              </a:ext>
            </a:extLst>
          </p:cNvPr>
          <p:cNvSpPr>
            <a:spLocks noGrp="1"/>
          </p:cNvSpPr>
          <p:nvPr>
            <p:ph sz="quarter" idx="17"/>
            <p:custDataLst>
              <p:tags r:id="rId3"/>
            </p:custDataLst>
          </p:nvPr>
        </p:nvSpPr>
        <p:spPr>
          <a:xfrm>
            <a:off x="6312000" y="2417762"/>
            <a:ext cx="5387875" cy="3540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Untertitel 12">
            <a:extLst>
              <a:ext uri="{FF2B5EF4-FFF2-40B4-BE49-F238E27FC236}">
                <a16:creationId xmlns:a16="http://schemas.microsoft.com/office/drawing/2014/main" id="{F1A4A782-4949-9F60-0484-3A4D3D8C73BF}"/>
              </a:ext>
            </a:extLst>
          </p:cNvPr>
          <p:cNvSpPr>
            <a:spLocks noGrp="1"/>
          </p:cNvSpPr>
          <p:nvPr>
            <p:ph type="subTitle" sz="quarter" idx="13" hasCustomPrompt="1"/>
            <p:custDataLst>
              <p:tags r:id="rId4"/>
            </p:custDataLst>
          </p:nvPr>
        </p:nvSpPr>
        <p:spPr>
          <a:xfrm>
            <a:off x="492125" y="1404000"/>
            <a:ext cx="11206163" cy="504000"/>
          </a:xfrm>
          <a:prstGeom prst="rect">
            <a:avLst/>
          </a:prstGeom>
        </p:spPr>
        <p:txBody>
          <a:bodyPr lIns="0" tIns="0" rIns="0" bIns="0"/>
          <a:lstStyle>
            <a:lvl1pPr marL="0" indent="0" algn="l">
              <a:spcBef>
                <a:spcPts val="0"/>
              </a:spcBef>
              <a:buNone/>
              <a:defRPr sz="1800" b="0">
                <a:solidFill>
                  <a:schemeClr val="accent1"/>
                </a:solidFill>
                <a:latin typeface="+mn-lt"/>
              </a:defRPr>
            </a:lvl1pPr>
            <a:lvl2pPr marL="0" indent="0" algn="l">
              <a:spcBef>
                <a:spcPts val="0"/>
              </a:spcBef>
              <a:buNone/>
              <a:defRPr sz="1800" b="0">
                <a:solidFill>
                  <a:schemeClr val="accent1"/>
                </a:solidFill>
                <a:latin typeface="+mj-lt"/>
              </a:defRPr>
            </a:lvl2pPr>
            <a:lvl3pPr marL="0" indent="0" algn="l">
              <a:spcBef>
                <a:spcPts val="0"/>
              </a:spcBef>
              <a:buNone/>
              <a:defRPr sz="1800" b="0">
                <a:solidFill>
                  <a:schemeClr val="accent1"/>
                </a:solidFill>
                <a:latin typeface="+mj-lt"/>
              </a:defRPr>
            </a:lvl3pPr>
            <a:lvl4pPr marL="0" indent="0" algn="l">
              <a:spcBef>
                <a:spcPts val="0"/>
              </a:spcBef>
              <a:buNone/>
              <a:defRPr sz="1800" b="0">
                <a:solidFill>
                  <a:schemeClr val="accent1"/>
                </a:solidFill>
                <a:latin typeface="+mj-lt"/>
              </a:defRPr>
            </a:lvl4pPr>
            <a:lvl5pPr marL="0" indent="0" algn="l">
              <a:spcBef>
                <a:spcPts val="0"/>
              </a:spcBef>
              <a:buNone/>
              <a:defRPr sz="1800" b="0">
                <a:solidFill>
                  <a:schemeClr val="accent1"/>
                </a:solidFill>
                <a:latin typeface="+mj-lt"/>
              </a:defRPr>
            </a:lvl5pPr>
            <a:lvl6pPr marL="0" indent="0" algn="l">
              <a:spcBef>
                <a:spcPts val="0"/>
              </a:spcBef>
              <a:buNone/>
              <a:defRPr sz="1800" b="0">
                <a:solidFill>
                  <a:schemeClr val="accent1"/>
                </a:solidFill>
                <a:latin typeface="+mj-lt"/>
              </a:defRPr>
            </a:lvl6pPr>
            <a:lvl7pPr marL="0" indent="0" algn="l">
              <a:spcBef>
                <a:spcPts val="0"/>
              </a:spcBef>
              <a:buNone/>
              <a:defRPr sz="1800" b="0">
                <a:solidFill>
                  <a:schemeClr val="accent1"/>
                </a:solidFill>
                <a:latin typeface="+mj-lt"/>
              </a:defRPr>
            </a:lvl7pPr>
            <a:lvl8pPr marL="0" indent="0" algn="l">
              <a:spcBef>
                <a:spcPts val="0"/>
              </a:spcBef>
              <a:buNone/>
              <a:defRPr sz="1800" b="0">
                <a:solidFill>
                  <a:schemeClr val="accent1"/>
                </a:solidFill>
                <a:latin typeface="+mj-lt"/>
              </a:defRPr>
            </a:lvl8pPr>
            <a:lvl9pPr marL="0" indent="0" algn="l">
              <a:spcBef>
                <a:spcPts val="0"/>
              </a:spcBef>
              <a:buNone/>
              <a:defRPr sz="1800" b="0">
                <a:solidFill>
                  <a:schemeClr val="accent1"/>
                </a:solidFill>
                <a:latin typeface="+mj-lt"/>
              </a:defRPr>
            </a:lvl9pPr>
          </a:lstStyle>
          <a:p>
            <a:r>
              <a:rPr lang="en-US"/>
              <a:t>Here is a headline</a:t>
            </a:r>
            <a:endParaRPr lang="en-US" dirty="0"/>
          </a:p>
        </p:txBody>
      </p:sp>
      <p:sp>
        <p:nvSpPr>
          <p:cNvPr id="7" name="Titel 6">
            <a:extLst>
              <a:ext uri="{FF2B5EF4-FFF2-40B4-BE49-F238E27FC236}">
                <a16:creationId xmlns:a16="http://schemas.microsoft.com/office/drawing/2014/main" id="{EFA34241-5B2D-9BF8-8440-E8650C1637E5}"/>
              </a:ext>
            </a:extLst>
          </p:cNvPr>
          <p:cNvSpPr>
            <a:spLocks noGrp="1"/>
          </p:cNvSpPr>
          <p:nvPr>
            <p:ph type="title" hasCustomPrompt="1"/>
            <p:custDataLst>
              <p:tags r:id="rId5"/>
            </p:custDataLst>
          </p:nvPr>
        </p:nvSpPr>
        <p:spPr/>
        <p:txBody>
          <a:bodyPr/>
          <a:lstStyle/>
          <a:p>
            <a:r>
              <a:rPr lang="en-US"/>
              <a:t>Here is a headline</a:t>
            </a:r>
            <a:endParaRPr lang="en-US" dirty="0"/>
          </a:p>
        </p:txBody>
      </p:sp>
    </p:spTree>
    <p:extLst>
      <p:ext uri="{BB962C8B-B14F-4D97-AF65-F5344CB8AC3E}">
        <p14:creationId xmlns:p14="http://schemas.microsoft.com/office/powerpoint/2010/main" val="3704743227"/>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 Text + 3/4 Diagram">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5E574F5-9800-4751-74ED-F163A90C0815}"/>
              </a:ext>
            </a:extLst>
          </p:cNvPr>
          <p:cNvSpPr>
            <a:spLocks noGrp="1"/>
          </p:cNvSpPr>
          <p:nvPr>
            <p:ph type="sldNum" sz="quarter" idx="12"/>
            <p:custDataLst>
              <p:tags r:id="rId1"/>
            </p:custDataLst>
          </p:nvPr>
        </p:nvSpPr>
        <p:spPr/>
        <p:txBody>
          <a:bodyPr/>
          <a:lstStyle>
            <a:lvl1pPr marL="0" indent="0">
              <a:buClr>
                <a:schemeClr val="accent1"/>
              </a:buClr>
              <a:buFont typeface="Webdings" panose="05030102010509060703" pitchFamily="18" charset="2"/>
              <a:buNone/>
              <a:defRPr/>
            </a:lvl1pPr>
          </a:lstStyle>
          <a:p>
            <a:fld id="{BED803A3-C4DB-4E36-9C99-82DF07FD0BF4}" type="slidenum">
              <a:rPr lang="en-US" smtClean="0"/>
              <a:pPr/>
              <a:t>‹#›</a:t>
            </a:fld>
            <a:endParaRPr lang="en-US" dirty="0"/>
          </a:p>
        </p:txBody>
      </p:sp>
      <p:sp>
        <p:nvSpPr>
          <p:cNvPr id="4" name="Textplatzhalter 3">
            <a:extLst>
              <a:ext uri="{FF2B5EF4-FFF2-40B4-BE49-F238E27FC236}">
                <a16:creationId xmlns:a16="http://schemas.microsoft.com/office/drawing/2014/main" id="{1803BE28-7FE5-B29B-D57C-8DF143941566}"/>
              </a:ext>
            </a:extLst>
          </p:cNvPr>
          <p:cNvSpPr>
            <a:spLocks noGrp="1"/>
          </p:cNvSpPr>
          <p:nvPr>
            <p:ph type="body" sz="quarter" idx="16"/>
            <p:custDataLst>
              <p:tags r:id="rId2"/>
            </p:custDataLst>
          </p:nvPr>
        </p:nvSpPr>
        <p:spPr>
          <a:xfrm>
            <a:off x="492125" y="1912938"/>
            <a:ext cx="2639541" cy="4045061"/>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el 7">
            <a:extLst>
              <a:ext uri="{FF2B5EF4-FFF2-40B4-BE49-F238E27FC236}">
                <a16:creationId xmlns:a16="http://schemas.microsoft.com/office/drawing/2014/main" id="{E751B9DA-9168-E9EA-CFE5-50056B3C46EE}"/>
              </a:ext>
            </a:extLst>
          </p:cNvPr>
          <p:cNvSpPr>
            <a:spLocks noGrp="1"/>
          </p:cNvSpPr>
          <p:nvPr>
            <p:ph type="title" hasCustomPrompt="1"/>
            <p:custDataLst>
              <p:tags r:id="rId3"/>
            </p:custDataLst>
          </p:nvPr>
        </p:nvSpPr>
        <p:spPr>
          <a:xfrm>
            <a:off x="492125" y="586800"/>
            <a:ext cx="11206163" cy="802091"/>
          </a:xfrm>
        </p:spPr>
        <p:txBody>
          <a:bodyPr/>
          <a:lstStyle/>
          <a:p>
            <a:r>
              <a:rPr lang="en-US"/>
              <a:t>Here is a headline</a:t>
            </a:r>
            <a:endParaRPr lang="en-US" dirty="0"/>
          </a:p>
        </p:txBody>
      </p:sp>
      <p:sp>
        <p:nvSpPr>
          <p:cNvPr id="3" name="Diagrammplatzhalter 2">
            <a:extLst>
              <a:ext uri="{FF2B5EF4-FFF2-40B4-BE49-F238E27FC236}">
                <a16:creationId xmlns:a16="http://schemas.microsoft.com/office/drawing/2014/main" id="{788CA2CE-7AD6-66BC-5ECC-B1DABB534F7C}"/>
              </a:ext>
            </a:extLst>
          </p:cNvPr>
          <p:cNvSpPr>
            <a:spLocks noGrp="1"/>
          </p:cNvSpPr>
          <p:nvPr>
            <p:ph type="chart" sz="quarter" idx="17"/>
            <p:custDataLst>
              <p:tags r:id="rId4"/>
            </p:custDataLst>
          </p:nvPr>
        </p:nvSpPr>
        <p:spPr>
          <a:xfrm>
            <a:off x="3347666" y="1912938"/>
            <a:ext cx="8350622" cy="4045061"/>
          </a:xfrm>
        </p:spPr>
        <p:txBody>
          <a:bodyPr/>
          <a:lstStyle/>
          <a:p>
            <a:r>
              <a:rPr lang="en-US"/>
              <a:t>Click icon to add chart</a:t>
            </a:r>
          </a:p>
        </p:txBody>
      </p:sp>
      <p:sp>
        <p:nvSpPr>
          <p:cNvPr id="9" name="Untertitel 12">
            <a:extLst>
              <a:ext uri="{FF2B5EF4-FFF2-40B4-BE49-F238E27FC236}">
                <a16:creationId xmlns:a16="http://schemas.microsoft.com/office/drawing/2014/main" id="{BEF40755-A93F-0BC3-DE5D-4750E1846DCA}"/>
              </a:ext>
            </a:extLst>
          </p:cNvPr>
          <p:cNvSpPr>
            <a:spLocks noGrp="1"/>
          </p:cNvSpPr>
          <p:nvPr>
            <p:ph type="subTitle" sz="quarter" idx="13" hasCustomPrompt="1"/>
            <p:custDataLst>
              <p:tags r:id="rId5"/>
            </p:custDataLst>
          </p:nvPr>
        </p:nvSpPr>
        <p:spPr>
          <a:xfrm>
            <a:off x="492125" y="1404000"/>
            <a:ext cx="11206163" cy="504000"/>
          </a:xfrm>
          <a:prstGeom prst="rect">
            <a:avLst/>
          </a:prstGeom>
        </p:spPr>
        <p:txBody>
          <a:bodyPr lIns="0" tIns="0" rIns="0" bIns="0"/>
          <a:lstStyle>
            <a:lvl1pPr marL="0" indent="0" algn="l">
              <a:spcBef>
                <a:spcPts val="0"/>
              </a:spcBef>
              <a:buNone/>
              <a:defRPr sz="1800" b="0">
                <a:solidFill>
                  <a:schemeClr val="accent1"/>
                </a:solidFill>
                <a:latin typeface="+mn-lt"/>
              </a:defRPr>
            </a:lvl1pPr>
            <a:lvl2pPr marL="0" indent="0" algn="l">
              <a:spcBef>
                <a:spcPts val="0"/>
              </a:spcBef>
              <a:buNone/>
              <a:defRPr sz="1800" b="0">
                <a:solidFill>
                  <a:schemeClr val="accent1"/>
                </a:solidFill>
                <a:latin typeface="+mj-lt"/>
              </a:defRPr>
            </a:lvl2pPr>
            <a:lvl3pPr marL="0" indent="0" algn="l">
              <a:spcBef>
                <a:spcPts val="0"/>
              </a:spcBef>
              <a:buNone/>
              <a:defRPr sz="1800" b="0">
                <a:solidFill>
                  <a:schemeClr val="accent1"/>
                </a:solidFill>
                <a:latin typeface="+mj-lt"/>
              </a:defRPr>
            </a:lvl3pPr>
            <a:lvl4pPr marL="0" indent="0" algn="l">
              <a:spcBef>
                <a:spcPts val="0"/>
              </a:spcBef>
              <a:buNone/>
              <a:defRPr sz="1800" b="0">
                <a:solidFill>
                  <a:schemeClr val="accent1"/>
                </a:solidFill>
                <a:latin typeface="+mj-lt"/>
              </a:defRPr>
            </a:lvl4pPr>
            <a:lvl5pPr marL="0" indent="0" algn="l">
              <a:spcBef>
                <a:spcPts val="0"/>
              </a:spcBef>
              <a:buNone/>
              <a:defRPr sz="1800" b="0">
                <a:solidFill>
                  <a:schemeClr val="accent1"/>
                </a:solidFill>
                <a:latin typeface="+mj-lt"/>
              </a:defRPr>
            </a:lvl5pPr>
            <a:lvl6pPr marL="0" indent="0" algn="l">
              <a:spcBef>
                <a:spcPts val="0"/>
              </a:spcBef>
              <a:buNone/>
              <a:defRPr sz="1800" b="0">
                <a:solidFill>
                  <a:schemeClr val="accent1"/>
                </a:solidFill>
                <a:latin typeface="+mj-lt"/>
              </a:defRPr>
            </a:lvl6pPr>
            <a:lvl7pPr marL="0" indent="0" algn="l">
              <a:spcBef>
                <a:spcPts val="0"/>
              </a:spcBef>
              <a:buNone/>
              <a:defRPr sz="1800" b="0">
                <a:solidFill>
                  <a:schemeClr val="accent1"/>
                </a:solidFill>
                <a:latin typeface="+mj-lt"/>
              </a:defRPr>
            </a:lvl7pPr>
            <a:lvl8pPr marL="0" indent="0" algn="l">
              <a:spcBef>
                <a:spcPts val="0"/>
              </a:spcBef>
              <a:buNone/>
              <a:defRPr sz="1800" b="0">
                <a:solidFill>
                  <a:schemeClr val="accent1"/>
                </a:solidFill>
                <a:latin typeface="+mj-lt"/>
              </a:defRPr>
            </a:lvl8pPr>
            <a:lvl9pPr marL="0" indent="0" algn="l">
              <a:spcBef>
                <a:spcPts val="0"/>
              </a:spcBef>
              <a:buNone/>
              <a:defRPr sz="1800" b="0">
                <a:solidFill>
                  <a:schemeClr val="accent1"/>
                </a:solidFill>
                <a:latin typeface="+mj-lt"/>
              </a:defRPr>
            </a:lvl9pPr>
          </a:lstStyle>
          <a:p>
            <a:r>
              <a:rPr lang="en-US"/>
              <a:t>Here is a headline</a:t>
            </a:r>
            <a:endParaRPr lang="en-US" dirty="0"/>
          </a:p>
        </p:txBody>
      </p:sp>
    </p:spTree>
    <p:extLst>
      <p:ext uri="{BB962C8B-B14F-4D97-AF65-F5344CB8AC3E}">
        <p14:creationId xmlns:p14="http://schemas.microsoft.com/office/powerpoint/2010/main" val="927363970"/>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2 Text + 1/2 Text">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5E574F5-9800-4751-74ED-F163A90C0815}"/>
              </a:ext>
            </a:extLst>
          </p:cNvPr>
          <p:cNvSpPr>
            <a:spLocks noGrp="1"/>
          </p:cNvSpPr>
          <p:nvPr>
            <p:ph type="sldNum" sz="quarter" idx="12"/>
            <p:custDataLst>
              <p:tags r:id="rId1"/>
            </p:custDataLst>
          </p:nvPr>
        </p:nvSpPr>
        <p:spPr/>
        <p:txBody>
          <a:bodyPr/>
          <a:lstStyle>
            <a:lvl1pPr marL="0" indent="0">
              <a:buClr>
                <a:schemeClr val="accent1"/>
              </a:buClr>
              <a:buFont typeface="Webdings" panose="05030102010509060703" pitchFamily="18" charset="2"/>
              <a:buNone/>
              <a:defRPr/>
            </a:lvl1pPr>
          </a:lstStyle>
          <a:p>
            <a:fld id="{BED803A3-C4DB-4E36-9C99-82DF07FD0BF4}" type="slidenum">
              <a:rPr lang="en-US" smtClean="0"/>
              <a:pPr/>
              <a:t>‹#›</a:t>
            </a:fld>
            <a:endParaRPr lang="en-US" dirty="0"/>
          </a:p>
        </p:txBody>
      </p:sp>
      <p:sp>
        <p:nvSpPr>
          <p:cNvPr id="10" name="Textplatzhalter 9">
            <a:extLst>
              <a:ext uri="{FF2B5EF4-FFF2-40B4-BE49-F238E27FC236}">
                <a16:creationId xmlns:a16="http://schemas.microsoft.com/office/drawing/2014/main" id="{43539D4C-3873-C6B5-318E-147A3B62BB6B}"/>
              </a:ext>
            </a:extLst>
          </p:cNvPr>
          <p:cNvSpPr>
            <a:spLocks noGrp="1"/>
          </p:cNvSpPr>
          <p:nvPr>
            <p:ph type="body" sz="quarter" idx="14"/>
            <p:custDataLst>
              <p:tags r:id="rId2"/>
            </p:custDataLst>
          </p:nvPr>
        </p:nvSpPr>
        <p:spPr>
          <a:xfrm>
            <a:off x="1284125" y="2417762"/>
            <a:ext cx="4595876" cy="3540237"/>
          </a:xfrm>
        </p:spPr>
        <p:txBody>
          <a:bodyPr l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extplatzhalter 9">
            <a:extLst>
              <a:ext uri="{FF2B5EF4-FFF2-40B4-BE49-F238E27FC236}">
                <a16:creationId xmlns:a16="http://schemas.microsoft.com/office/drawing/2014/main" id="{B6168491-5640-7CF2-BD86-E89644EEE264}"/>
              </a:ext>
            </a:extLst>
          </p:cNvPr>
          <p:cNvSpPr>
            <a:spLocks noGrp="1"/>
          </p:cNvSpPr>
          <p:nvPr>
            <p:ph type="body" sz="quarter" idx="15"/>
            <p:custDataLst>
              <p:tags r:id="rId3"/>
            </p:custDataLst>
          </p:nvPr>
        </p:nvSpPr>
        <p:spPr>
          <a:xfrm>
            <a:off x="7104000" y="2417762"/>
            <a:ext cx="4596519" cy="3540237"/>
          </a:xfrm>
        </p:spPr>
        <p:txBody>
          <a:bodyPr l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Untertitel 12">
            <a:extLst>
              <a:ext uri="{FF2B5EF4-FFF2-40B4-BE49-F238E27FC236}">
                <a16:creationId xmlns:a16="http://schemas.microsoft.com/office/drawing/2014/main" id="{F1A4A782-4949-9F60-0484-3A4D3D8C73BF}"/>
              </a:ext>
            </a:extLst>
          </p:cNvPr>
          <p:cNvSpPr>
            <a:spLocks noGrp="1"/>
          </p:cNvSpPr>
          <p:nvPr>
            <p:ph type="subTitle" sz="quarter" idx="13" hasCustomPrompt="1"/>
            <p:custDataLst>
              <p:tags r:id="rId4"/>
            </p:custDataLst>
          </p:nvPr>
        </p:nvSpPr>
        <p:spPr>
          <a:xfrm>
            <a:off x="492125" y="1404000"/>
            <a:ext cx="11206163" cy="504000"/>
          </a:xfrm>
          <a:prstGeom prst="rect">
            <a:avLst/>
          </a:prstGeom>
        </p:spPr>
        <p:txBody>
          <a:bodyPr lIns="0" tIns="0" rIns="0" bIns="0"/>
          <a:lstStyle>
            <a:lvl1pPr marL="0" indent="0" algn="l">
              <a:spcBef>
                <a:spcPts val="0"/>
              </a:spcBef>
              <a:buNone/>
              <a:defRPr sz="1800" b="0">
                <a:solidFill>
                  <a:schemeClr val="accent1"/>
                </a:solidFill>
                <a:latin typeface="+mn-lt"/>
              </a:defRPr>
            </a:lvl1pPr>
            <a:lvl2pPr marL="0" indent="0" algn="l">
              <a:spcBef>
                <a:spcPts val="0"/>
              </a:spcBef>
              <a:buNone/>
              <a:defRPr sz="1800" b="0">
                <a:solidFill>
                  <a:schemeClr val="accent1"/>
                </a:solidFill>
                <a:latin typeface="+mj-lt"/>
              </a:defRPr>
            </a:lvl2pPr>
            <a:lvl3pPr marL="0" indent="0" algn="l">
              <a:spcBef>
                <a:spcPts val="0"/>
              </a:spcBef>
              <a:buNone/>
              <a:defRPr sz="1800" b="0">
                <a:solidFill>
                  <a:schemeClr val="accent1"/>
                </a:solidFill>
                <a:latin typeface="+mj-lt"/>
              </a:defRPr>
            </a:lvl3pPr>
            <a:lvl4pPr marL="0" indent="0" algn="l">
              <a:spcBef>
                <a:spcPts val="0"/>
              </a:spcBef>
              <a:buNone/>
              <a:defRPr sz="1800" b="0">
                <a:solidFill>
                  <a:schemeClr val="accent1"/>
                </a:solidFill>
                <a:latin typeface="+mj-lt"/>
              </a:defRPr>
            </a:lvl4pPr>
            <a:lvl5pPr marL="0" indent="0" algn="l">
              <a:spcBef>
                <a:spcPts val="0"/>
              </a:spcBef>
              <a:buNone/>
              <a:defRPr sz="1800" b="0">
                <a:solidFill>
                  <a:schemeClr val="accent1"/>
                </a:solidFill>
                <a:latin typeface="+mj-lt"/>
              </a:defRPr>
            </a:lvl5pPr>
            <a:lvl6pPr marL="0" indent="0" algn="l">
              <a:spcBef>
                <a:spcPts val="0"/>
              </a:spcBef>
              <a:buNone/>
              <a:defRPr sz="1800" b="0">
                <a:solidFill>
                  <a:schemeClr val="accent1"/>
                </a:solidFill>
                <a:latin typeface="+mj-lt"/>
              </a:defRPr>
            </a:lvl6pPr>
            <a:lvl7pPr marL="0" indent="0" algn="l">
              <a:spcBef>
                <a:spcPts val="0"/>
              </a:spcBef>
              <a:buNone/>
              <a:defRPr sz="1800" b="0">
                <a:solidFill>
                  <a:schemeClr val="accent1"/>
                </a:solidFill>
                <a:latin typeface="+mj-lt"/>
              </a:defRPr>
            </a:lvl7pPr>
            <a:lvl8pPr marL="0" indent="0" algn="l">
              <a:spcBef>
                <a:spcPts val="0"/>
              </a:spcBef>
              <a:buNone/>
              <a:defRPr sz="1800" b="0">
                <a:solidFill>
                  <a:schemeClr val="accent1"/>
                </a:solidFill>
                <a:latin typeface="+mj-lt"/>
              </a:defRPr>
            </a:lvl8pPr>
            <a:lvl9pPr marL="0" indent="0" algn="l">
              <a:spcBef>
                <a:spcPts val="0"/>
              </a:spcBef>
              <a:buNone/>
              <a:defRPr sz="1800" b="0">
                <a:solidFill>
                  <a:schemeClr val="accent1"/>
                </a:solidFill>
                <a:latin typeface="+mj-lt"/>
              </a:defRPr>
            </a:lvl9pPr>
          </a:lstStyle>
          <a:p>
            <a:r>
              <a:rPr lang="en-US"/>
              <a:t>Here is a headline</a:t>
            </a:r>
            <a:endParaRPr lang="en-US" dirty="0"/>
          </a:p>
        </p:txBody>
      </p:sp>
      <p:sp>
        <p:nvSpPr>
          <p:cNvPr id="7" name="Titel 6">
            <a:extLst>
              <a:ext uri="{FF2B5EF4-FFF2-40B4-BE49-F238E27FC236}">
                <a16:creationId xmlns:a16="http://schemas.microsoft.com/office/drawing/2014/main" id="{EFA34241-5B2D-9BF8-8440-E8650C1637E5}"/>
              </a:ext>
            </a:extLst>
          </p:cNvPr>
          <p:cNvSpPr>
            <a:spLocks noGrp="1"/>
          </p:cNvSpPr>
          <p:nvPr>
            <p:ph type="title" hasCustomPrompt="1"/>
            <p:custDataLst>
              <p:tags r:id="rId5"/>
            </p:custDataLst>
          </p:nvPr>
        </p:nvSpPr>
        <p:spPr/>
        <p:txBody>
          <a:bodyPr/>
          <a:lstStyle/>
          <a:p>
            <a:r>
              <a:rPr lang="en-US"/>
              <a:t>Here is a headline</a:t>
            </a:r>
            <a:endParaRPr lang="en-US" dirty="0"/>
          </a:p>
        </p:txBody>
      </p:sp>
      <p:sp>
        <p:nvSpPr>
          <p:cNvPr id="4" name="Textplatzhalter 3">
            <a:extLst>
              <a:ext uri="{FF2B5EF4-FFF2-40B4-BE49-F238E27FC236}">
                <a16:creationId xmlns:a16="http://schemas.microsoft.com/office/drawing/2014/main" id="{D2F69022-A2AE-C411-5B64-14AD6CADF319}"/>
              </a:ext>
            </a:extLst>
          </p:cNvPr>
          <p:cNvSpPr>
            <a:spLocks noGrp="1"/>
          </p:cNvSpPr>
          <p:nvPr>
            <p:ph type="body" sz="quarter" idx="16" hasCustomPrompt="1"/>
            <p:custDataLst>
              <p:tags r:id="rId6"/>
            </p:custDataLst>
          </p:nvPr>
        </p:nvSpPr>
        <p:spPr>
          <a:xfrm>
            <a:off x="492125" y="2318400"/>
            <a:ext cx="792000" cy="794077"/>
          </a:xfrm>
          <a:noFill/>
        </p:spPr>
        <p:txBody>
          <a:bodyPr/>
          <a:lstStyle>
            <a:lvl1pPr marL="0" indent="0" algn="l">
              <a:spcBef>
                <a:spcPts val="0"/>
              </a:spcBef>
              <a:buFont typeface="Arial" panose="020B0604020202020204" pitchFamily="34" charset="0"/>
              <a:buNone/>
              <a:defRPr sz="4500" b="1">
                <a:solidFill>
                  <a:schemeClr val="accent1"/>
                </a:solidFill>
                <a:latin typeface="+mj-lt"/>
              </a:defRPr>
            </a:lvl1pPr>
            <a:lvl2pPr marL="0" indent="0" algn="l">
              <a:spcBef>
                <a:spcPts val="0"/>
              </a:spcBef>
              <a:buNone/>
              <a:defRPr sz="4500" b="1">
                <a:solidFill>
                  <a:schemeClr val="accent1"/>
                </a:solidFill>
                <a:latin typeface="+mj-lt"/>
              </a:defRPr>
            </a:lvl2pPr>
            <a:lvl3pPr marL="0" indent="0" algn="l">
              <a:spcBef>
                <a:spcPts val="0"/>
              </a:spcBef>
              <a:buNone/>
              <a:defRPr sz="4500" b="1">
                <a:solidFill>
                  <a:schemeClr val="accent1"/>
                </a:solidFill>
                <a:latin typeface="+mj-lt"/>
              </a:defRPr>
            </a:lvl3pPr>
            <a:lvl4pPr marL="0" indent="0" algn="l">
              <a:spcBef>
                <a:spcPts val="0"/>
              </a:spcBef>
              <a:buFont typeface="Arial" panose="020B0604020202020204" pitchFamily="34" charset="0"/>
              <a:buNone/>
              <a:defRPr sz="4500" b="1">
                <a:solidFill>
                  <a:schemeClr val="accent1"/>
                </a:solidFill>
                <a:latin typeface="+mj-lt"/>
              </a:defRPr>
            </a:lvl4pPr>
            <a:lvl5pPr marL="0" indent="0" algn="l">
              <a:spcBef>
                <a:spcPts val="0"/>
              </a:spcBef>
              <a:buFont typeface="Arial" panose="020B0604020202020204" pitchFamily="34" charset="0"/>
              <a:buNone/>
              <a:defRPr sz="4500" b="1">
                <a:solidFill>
                  <a:schemeClr val="accent1"/>
                </a:solidFill>
                <a:latin typeface="+mj-lt"/>
              </a:defRPr>
            </a:lvl5pPr>
            <a:lvl6pPr marL="0" indent="0" algn="l">
              <a:spcBef>
                <a:spcPts val="0"/>
              </a:spcBef>
              <a:buNone/>
              <a:defRPr sz="4500" b="1">
                <a:solidFill>
                  <a:schemeClr val="accent1"/>
                </a:solidFill>
                <a:latin typeface="+mj-lt"/>
              </a:defRPr>
            </a:lvl6pPr>
            <a:lvl7pPr marL="0" indent="0" algn="l">
              <a:spcBef>
                <a:spcPts val="0"/>
              </a:spcBef>
              <a:buNone/>
              <a:defRPr sz="4500" b="1">
                <a:solidFill>
                  <a:schemeClr val="accent1"/>
                </a:solidFill>
                <a:latin typeface="+mj-lt"/>
              </a:defRPr>
            </a:lvl7pPr>
            <a:lvl8pPr marL="0" indent="0" algn="l">
              <a:spcBef>
                <a:spcPts val="0"/>
              </a:spcBef>
              <a:buFont typeface="Arial" panose="020B0604020202020204" pitchFamily="34" charset="0"/>
              <a:buNone/>
              <a:defRPr sz="4500" b="1">
                <a:solidFill>
                  <a:schemeClr val="accent1"/>
                </a:solidFill>
                <a:latin typeface="+mj-lt"/>
              </a:defRPr>
            </a:lvl8pPr>
            <a:lvl9pPr marL="0" indent="0" algn="l">
              <a:spcBef>
                <a:spcPts val="0"/>
              </a:spcBef>
              <a:buFont typeface="Arial" panose="020B0604020202020204" pitchFamily="34" charset="0"/>
              <a:buNone/>
              <a:defRPr sz="4500" b="1">
                <a:solidFill>
                  <a:schemeClr val="accent1"/>
                </a:solidFill>
                <a:latin typeface="+mj-lt"/>
              </a:defRPr>
            </a:lvl9pPr>
          </a:lstStyle>
          <a:p>
            <a:pPr lvl="0"/>
            <a:r>
              <a:rPr lang="en-US"/>
              <a:t>01</a:t>
            </a:r>
            <a:endParaRPr lang="en-US" dirty="0"/>
          </a:p>
        </p:txBody>
      </p:sp>
      <p:sp>
        <p:nvSpPr>
          <p:cNvPr id="9" name="Textplatzhalter 3">
            <a:extLst>
              <a:ext uri="{FF2B5EF4-FFF2-40B4-BE49-F238E27FC236}">
                <a16:creationId xmlns:a16="http://schemas.microsoft.com/office/drawing/2014/main" id="{9CE3FC6F-4EDB-029A-4823-14D9ADA6371B}"/>
              </a:ext>
            </a:extLst>
          </p:cNvPr>
          <p:cNvSpPr>
            <a:spLocks noGrp="1"/>
          </p:cNvSpPr>
          <p:nvPr>
            <p:ph type="body" sz="quarter" idx="17" hasCustomPrompt="1"/>
            <p:custDataLst>
              <p:tags r:id="rId7"/>
            </p:custDataLst>
          </p:nvPr>
        </p:nvSpPr>
        <p:spPr>
          <a:xfrm>
            <a:off x="6312000" y="2318400"/>
            <a:ext cx="792000" cy="794077"/>
          </a:xfrm>
          <a:noFill/>
        </p:spPr>
        <p:txBody>
          <a:bodyPr/>
          <a:lstStyle>
            <a:lvl1pPr marL="0" indent="0" algn="l">
              <a:spcBef>
                <a:spcPts val="0"/>
              </a:spcBef>
              <a:buFont typeface="Arial" panose="020B0604020202020204" pitchFamily="34" charset="0"/>
              <a:buNone/>
              <a:defRPr sz="4500" b="1">
                <a:solidFill>
                  <a:schemeClr val="accent1"/>
                </a:solidFill>
                <a:latin typeface="+mj-lt"/>
              </a:defRPr>
            </a:lvl1pPr>
            <a:lvl2pPr marL="0" indent="0" algn="l">
              <a:spcBef>
                <a:spcPts val="0"/>
              </a:spcBef>
              <a:buNone/>
              <a:defRPr sz="4500" b="1">
                <a:solidFill>
                  <a:schemeClr val="accent1"/>
                </a:solidFill>
                <a:latin typeface="+mj-lt"/>
              </a:defRPr>
            </a:lvl2pPr>
            <a:lvl3pPr marL="0" indent="0" algn="l">
              <a:spcBef>
                <a:spcPts val="0"/>
              </a:spcBef>
              <a:buNone/>
              <a:defRPr sz="4500" b="1">
                <a:solidFill>
                  <a:schemeClr val="accent1"/>
                </a:solidFill>
                <a:latin typeface="+mj-lt"/>
              </a:defRPr>
            </a:lvl3pPr>
            <a:lvl4pPr marL="0" indent="0" algn="l">
              <a:spcBef>
                <a:spcPts val="0"/>
              </a:spcBef>
              <a:buFont typeface="Arial" panose="020B0604020202020204" pitchFamily="34" charset="0"/>
              <a:buNone/>
              <a:defRPr sz="4500" b="1">
                <a:solidFill>
                  <a:schemeClr val="accent1"/>
                </a:solidFill>
                <a:latin typeface="+mj-lt"/>
              </a:defRPr>
            </a:lvl4pPr>
            <a:lvl5pPr marL="0" indent="0" algn="l">
              <a:spcBef>
                <a:spcPts val="0"/>
              </a:spcBef>
              <a:buFont typeface="Arial" panose="020B0604020202020204" pitchFamily="34" charset="0"/>
              <a:buNone/>
              <a:defRPr sz="4500" b="1">
                <a:solidFill>
                  <a:schemeClr val="accent1"/>
                </a:solidFill>
                <a:latin typeface="+mj-lt"/>
              </a:defRPr>
            </a:lvl5pPr>
            <a:lvl6pPr marL="0" indent="0" algn="l">
              <a:spcBef>
                <a:spcPts val="0"/>
              </a:spcBef>
              <a:buNone/>
              <a:defRPr sz="4500" b="1">
                <a:solidFill>
                  <a:schemeClr val="accent1"/>
                </a:solidFill>
                <a:latin typeface="+mj-lt"/>
              </a:defRPr>
            </a:lvl6pPr>
            <a:lvl7pPr marL="0" indent="0" algn="l">
              <a:spcBef>
                <a:spcPts val="0"/>
              </a:spcBef>
              <a:buNone/>
              <a:defRPr sz="4500" b="1">
                <a:solidFill>
                  <a:schemeClr val="accent1"/>
                </a:solidFill>
                <a:latin typeface="+mj-lt"/>
              </a:defRPr>
            </a:lvl7pPr>
            <a:lvl8pPr marL="0" indent="0" algn="l">
              <a:spcBef>
                <a:spcPts val="0"/>
              </a:spcBef>
              <a:buFont typeface="Arial" panose="020B0604020202020204" pitchFamily="34" charset="0"/>
              <a:buNone/>
              <a:defRPr sz="4500" b="1">
                <a:solidFill>
                  <a:schemeClr val="accent1"/>
                </a:solidFill>
                <a:latin typeface="+mj-lt"/>
              </a:defRPr>
            </a:lvl8pPr>
            <a:lvl9pPr marL="0" indent="0" algn="l">
              <a:spcBef>
                <a:spcPts val="0"/>
              </a:spcBef>
              <a:buFont typeface="Arial" panose="020B0604020202020204" pitchFamily="34" charset="0"/>
              <a:buNone/>
              <a:defRPr sz="4500" b="1">
                <a:solidFill>
                  <a:schemeClr val="accent1"/>
                </a:solidFill>
                <a:latin typeface="+mj-lt"/>
              </a:defRPr>
            </a:lvl9pPr>
          </a:lstStyle>
          <a:p>
            <a:pPr lvl="0"/>
            <a:r>
              <a:rPr lang="en-US"/>
              <a:t>01</a:t>
            </a:r>
            <a:endParaRPr lang="en-US" dirty="0"/>
          </a:p>
        </p:txBody>
      </p:sp>
    </p:spTree>
    <p:extLst>
      <p:ext uri="{BB962C8B-B14F-4D97-AF65-F5344CB8AC3E}">
        <p14:creationId xmlns:p14="http://schemas.microsoft.com/office/powerpoint/2010/main" val="4285792456"/>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ext-Bild-Layouts">
    <p:bg>
      <p:bgPr>
        <a:solidFill>
          <a:schemeClr val="tx1"/>
        </a:solidFill>
        <a:effectLst/>
      </p:bgPr>
    </p:bg>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A35A8E3C-6284-F94D-F36B-F0E728D19CC8}"/>
              </a:ext>
            </a:extLst>
          </p:cNvPr>
          <p:cNvSpPr txBox="1"/>
          <p:nvPr userDrawn="1">
            <p:custDataLst>
              <p:tags r:id="rId1"/>
            </p:custDataLst>
          </p:nvPr>
        </p:nvSpPr>
        <p:spPr>
          <a:xfrm>
            <a:off x="1345223" y="1212121"/>
            <a:ext cx="9501554" cy="4433758"/>
          </a:xfrm>
          <a:prstGeom prst="rect">
            <a:avLst/>
          </a:prstGeom>
          <a:noFill/>
        </p:spPr>
        <p:txBody>
          <a:bodyPr wrap="square" lIns="0" tIns="0" rIns="0" bIns="0" rtlCol="0" anchor="ctr">
            <a:noAutofit/>
          </a:bodyPr>
          <a:lstStyle/>
          <a:p>
            <a:pPr algn="ctr"/>
            <a:r>
              <a:rPr lang="en-US" sz="10000">
                <a:solidFill>
                  <a:schemeClr val="bg1"/>
                </a:solidFill>
              </a:rPr>
              <a:t>Text-Image-Layouts</a:t>
            </a:r>
            <a:endParaRPr lang="en-US" sz="10000" dirty="0">
              <a:solidFill>
                <a:schemeClr val="bg1"/>
              </a:solidFill>
            </a:endParaRPr>
          </a:p>
        </p:txBody>
      </p:sp>
    </p:spTree>
    <p:extLst>
      <p:ext uri="{BB962C8B-B14F-4D97-AF65-F5344CB8AC3E}">
        <p14:creationId xmlns:p14="http://schemas.microsoft.com/office/powerpoint/2010/main" val="37529221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 Text + 1/2 Image">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5E574F5-9800-4751-74ED-F163A90C0815}"/>
              </a:ext>
            </a:extLst>
          </p:cNvPr>
          <p:cNvSpPr>
            <a:spLocks noGrp="1"/>
          </p:cNvSpPr>
          <p:nvPr>
            <p:ph type="sldNum" sz="quarter" idx="12"/>
            <p:custDataLst>
              <p:tags r:id="rId1"/>
            </p:custDataLst>
          </p:nvPr>
        </p:nvSpPr>
        <p:spPr/>
        <p:txBody>
          <a:bodyPr/>
          <a:lstStyle>
            <a:lvl1pPr marL="0" indent="0">
              <a:buClr>
                <a:schemeClr val="accent1"/>
              </a:buClr>
              <a:buFont typeface="Webdings" panose="05030102010509060703" pitchFamily="18" charset="2"/>
              <a:buNone/>
              <a:defRPr/>
            </a:lvl1pPr>
          </a:lstStyle>
          <a:p>
            <a:fld id="{BED803A3-C4DB-4E36-9C99-82DF07FD0BF4}" type="slidenum">
              <a:rPr lang="en-US" smtClean="0"/>
              <a:pPr/>
              <a:t>‹#›</a:t>
            </a:fld>
            <a:endParaRPr lang="en-US" dirty="0"/>
          </a:p>
        </p:txBody>
      </p:sp>
      <p:sp>
        <p:nvSpPr>
          <p:cNvPr id="10" name="Textplatzhalter 9">
            <a:extLst>
              <a:ext uri="{FF2B5EF4-FFF2-40B4-BE49-F238E27FC236}">
                <a16:creationId xmlns:a16="http://schemas.microsoft.com/office/drawing/2014/main" id="{43539D4C-3873-C6B5-318E-147A3B62BB6B}"/>
              </a:ext>
            </a:extLst>
          </p:cNvPr>
          <p:cNvSpPr>
            <a:spLocks noGrp="1"/>
          </p:cNvSpPr>
          <p:nvPr>
            <p:ph type="body" sz="quarter" idx="14"/>
            <p:custDataLst>
              <p:tags r:id="rId2"/>
            </p:custDataLst>
          </p:nvPr>
        </p:nvSpPr>
        <p:spPr>
          <a:xfrm>
            <a:off x="492124" y="1916114"/>
            <a:ext cx="5063876" cy="4049249"/>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Bildplatzhalter 3">
            <a:extLst>
              <a:ext uri="{FF2B5EF4-FFF2-40B4-BE49-F238E27FC236}">
                <a16:creationId xmlns:a16="http://schemas.microsoft.com/office/drawing/2014/main" id="{F7D7B807-27B0-752C-D165-821FA28D0AF6}"/>
              </a:ext>
            </a:extLst>
          </p:cNvPr>
          <p:cNvSpPr>
            <a:spLocks noGrp="1"/>
          </p:cNvSpPr>
          <p:nvPr>
            <p:ph type="pic" sz="quarter" idx="16" hasCustomPrompt="1"/>
            <p:custDataLst>
              <p:tags r:id="rId3"/>
            </p:custDataLst>
          </p:nvPr>
        </p:nvSpPr>
        <p:spPr>
          <a:xfrm>
            <a:off x="6636000" y="1908000"/>
            <a:ext cx="5060702" cy="4057363"/>
          </a:xfrm>
          <a:pattFill prst="wdUpDiag">
            <a:fgClr>
              <a:schemeClr val="bg2">
                <a:lumMod val="20000"/>
                <a:lumOff val="80000"/>
              </a:schemeClr>
            </a:fgClr>
            <a:bgClr>
              <a:schemeClr val="bg2"/>
            </a:bgClr>
          </a:pattFill>
        </p:spPr>
        <p:txBody>
          <a:bodyPr/>
          <a:lstStyle>
            <a:lvl1pPr>
              <a:defRPr/>
            </a:lvl1pPr>
          </a:lstStyle>
          <a:p>
            <a:r>
              <a:rPr lang="en-US" dirty="0"/>
              <a:t>Image</a:t>
            </a:r>
          </a:p>
        </p:txBody>
      </p:sp>
      <p:sp>
        <p:nvSpPr>
          <p:cNvPr id="2" name="Titel 1">
            <a:extLst>
              <a:ext uri="{FF2B5EF4-FFF2-40B4-BE49-F238E27FC236}">
                <a16:creationId xmlns:a16="http://schemas.microsoft.com/office/drawing/2014/main" id="{DE3EC4CE-F6E7-3D5B-25AD-9BEF58BA8938}"/>
              </a:ext>
            </a:extLst>
          </p:cNvPr>
          <p:cNvSpPr>
            <a:spLocks noGrp="1"/>
          </p:cNvSpPr>
          <p:nvPr>
            <p:ph type="title" hasCustomPrompt="1"/>
            <p:custDataLst>
              <p:tags r:id="rId4"/>
            </p:custDataLst>
          </p:nvPr>
        </p:nvSpPr>
        <p:spPr>
          <a:xfrm>
            <a:off x="492125" y="586800"/>
            <a:ext cx="11206163" cy="1080000"/>
          </a:xfrm>
        </p:spPr>
        <p:txBody>
          <a:bodyPr/>
          <a:lstStyle/>
          <a:p>
            <a:r>
              <a:rPr lang="en-US"/>
              <a:t>Here is a headline</a:t>
            </a:r>
            <a:endParaRPr lang="en-US" dirty="0"/>
          </a:p>
        </p:txBody>
      </p:sp>
    </p:spTree>
    <p:extLst>
      <p:ext uri="{BB962C8B-B14F-4D97-AF65-F5344CB8AC3E}">
        <p14:creationId xmlns:p14="http://schemas.microsoft.com/office/powerpoint/2010/main" val="124378847"/>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3 Text + 2/3 Image">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5E574F5-9800-4751-74ED-F163A90C0815}"/>
              </a:ext>
            </a:extLst>
          </p:cNvPr>
          <p:cNvSpPr>
            <a:spLocks noGrp="1"/>
          </p:cNvSpPr>
          <p:nvPr>
            <p:ph type="sldNum" sz="quarter" idx="12"/>
            <p:custDataLst>
              <p:tags r:id="rId1"/>
            </p:custDataLst>
          </p:nvPr>
        </p:nvSpPr>
        <p:spPr/>
        <p:txBody>
          <a:bodyPr/>
          <a:lstStyle>
            <a:lvl1pPr marL="0" indent="0">
              <a:buClr>
                <a:schemeClr val="accent1"/>
              </a:buClr>
              <a:buFont typeface="Webdings" panose="05030102010509060703" pitchFamily="18" charset="2"/>
              <a:buNone/>
              <a:defRPr/>
            </a:lvl1pPr>
          </a:lstStyle>
          <a:p>
            <a:fld id="{BED803A3-C4DB-4E36-9C99-82DF07FD0BF4}" type="slidenum">
              <a:rPr lang="en-US" smtClean="0"/>
              <a:pPr/>
              <a:t>‹#›</a:t>
            </a:fld>
            <a:endParaRPr lang="en-US" dirty="0"/>
          </a:p>
        </p:txBody>
      </p:sp>
      <p:sp>
        <p:nvSpPr>
          <p:cNvPr id="10" name="Textplatzhalter 9">
            <a:extLst>
              <a:ext uri="{FF2B5EF4-FFF2-40B4-BE49-F238E27FC236}">
                <a16:creationId xmlns:a16="http://schemas.microsoft.com/office/drawing/2014/main" id="{43539D4C-3873-C6B5-318E-147A3B62BB6B}"/>
              </a:ext>
            </a:extLst>
          </p:cNvPr>
          <p:cNvSpPr>
            <a:spLocks noGrp="1"/>
          </p:cNvSpPr>
          <p:nvPr>
            <p:ph type="body" sz="quarter" idx="14"/>
            <p:custDataLst>
              <p:tags r:id="rId2"/>
            </p:custDataLst>
          </p:nvPr>
        </p:nvSpPr>
        <p:spPr>
          <a:xfrm>
            <a:off x="492123" y="1916114"/>
            <a:ext cx="4192688" cy="4049249"/>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Bildplatzhalter 3">
            <a:extLst>
              <a:ext uri="{FF2B5EF4-FFF2-40B4-BE49-F238E27FC236}">
                <a16:creationId xmlns:a16="http://schemas.microsoft.com/office/drawing/2014/main" id="{F7D7B807-27B0-752C-D165-821FA28D0AF6}"/>
              </a:ext>
            </a:extLst>
          </p:cNvPr>
          <p:cNvSpPr>
            <a:spLocks noGrp="1"/>
          </p:cNvSpPr>
          <p:nvPr>
            <p:ph type="pic" sz="quarter" idx="16" hasCustomPrompt="1"/>
            <p:custDataLst>
              <p:tags r:id="rId3"/>
            </p:custDataLst>
          </p:nvPr>
        </p:nvSpPr>
        <p:spPr>
          <a:xfrm>
            <a:off x="5764812" y="1908000"/>
            <a:ext cx="5931890" cy="4057363"/>
          </a:xfrm>
          <a:pattFill prst="wdUpDiag">
            <a:fgClr>
              <a:schemeClr val="bg2">
                <a:lumMod val="20000"/>
                <a:lumOff val="80000"/>
              </a:schemeClr>
            </a:fgClr>
            <a:bgClr>
              <a:schemeClr val="bg2"/>
            </a:bgClr>
          </a:pattFill>
        </p:spPr>
        <p:txBody>
          <a:bodyPr/>
          <a:lstStyle>
            <a:lvl1pPr>
              <a:defRPr/>
            </a:lvl1pPr>
          </a:lstStyle>
          <a:p>
            <a:r>
              <a:rPr lang="en-US" dirty="0"/>
              <a:t>Image</a:t>
            </a:r>
          </a:p>
        </p:txBody>
      </p:sp>
      <p:sp>
        <p:nvSpPr>
          <p:cNvPr id="2" name="Titel 1">
            <a:extLst>
              <a:ext uri="{FF2B5EF4-FFF2-40B4-BE49-F238E27FC236}">
                <a16:creationId xmlns:a16="http://schemas.microsoft.com/office/drawing/2014/main" id="{DA0B62D7-5A23-0FF8-29C5-9060A783E1B0}"/>
              </a:ext>
            </a:extLst>
          </p:cNvPr>
          <p:cNvSpPr>
            <a:spLocks noGrp="1"/>
          </p:cNvSpPr>
          <p:nvPr>
            <p:ph type="title" hasCustomPrompt="1"/>
            <p:custDataLst>
              <p:tags r:id="rId4"/>
            </p:custDataLst>
          </p:nvPr>
        </p:nvSpPr>
        <p:spPr>
          <a:xfrm>
            <a:off x="492125" y="586800"/>
            <a:ext cx="11206163" cy="1080000"/>
          </a:xfrm>
        </p:spPr>
        <p:txBody>
          <a:bodyPr/>
          <a:lstStyle/>
          <a:p>
            <a:r>
              <a:rPr lang="en-US"/>
              <a:t>Hier steht die Headline</a:t>
            </a:r>
            <a:endParaRPr lang="en-US" dirty="0"/>
          </a:p>
        </p:txBody>
      </p:sp>
    </p:spTree>
    <p:extLst>
      <p:ext uri="{BB962C8B-B14F-4D97-AF65-F5344CB8AC3E}">
        <p14:creationId xmlns:p14="http://schemas.microsoft.com/office/powerpoint/2010/main" val="2950293445"/>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5E574F5-9800-4751-74ED-F163A90C0815}"/>
              </a:ext>
            </a:extLst>
          </p:cNvPr>
          <p:cNvSpPr>
            <a:spLocks noGrp="1"/>
          </p:cNvSpPr>
          <p:nvPr>
            <p:ph type="sldNum" sz="quarter" idx="12"/>
            <p:custDataLst>
              <p:tags r:id="rId1"/>
            </p:custDataLst>
          </p:nvPr>
        </p:nvSpPr>
        <p:spPr/>
        <p:txBody>
          <a:bodyPr/>
          <a:lstStyle>
            <a:lvl1pPr marL="0" indent="0">
              <a:buClr>
                <a:schemeClr val="accent1"/>
              </a:buClr>
              <a:buFont typeface="Webdings" panose="05030102010509060703" pitchFamily="18" charset="2"/>
              <a:buNone/>
              <a:defRPr/>
            </a:lvl1pPr>
          </a:lstStyle>
          <a:p>
            <a:fld id="{BED803A3-C4DB-4E36-9C99-82DF07FD0BF4}" type="slidenum">
              <a:rPr lang="en-US" smtClean="0"/>
              <a:pPr/>
              <a:t>‹#›</a:t>
            </a:fld>
            <a:endParaRPr lang="en-US" dirty="0"/>
          </a:p>
        </p:txBody>
      </p:sp>
      <p:sp>
        <p:nvSpPr>
          <p:cNvPr id="7" name="Bildplatzhalter 6">
            <a:extLst>
              <a:ext uri="{FF2B5EF4-FFF2-40B4-BE49-F238E27FC236}">
                <a16:creationId xmlns:a16="http://schemas.microsoft.com/office/drawing/2014/main" id="{FAF736F1-CA6A-B01D-3B0B-5718012B6E64}"/>
              </a:ext>
            </a:extLst>
          </p:cNvPr>
          <p:cNvSpPr>
            <a:spLocks noGrp="1"/>
          </p:cNvSpPr>
          <p:nvPr>
            <p:ph type="pic" sz="quarter" idx="16" hasCustomPrompt="1"/>
            <p:custDataLst>
              <p:tags r:id="rId2"/>
            </p:custDataLst>
          </p:nvPr>
        </p:nvSpPr>
        <p:spPr>
          <a:xfrm>
            <a:off x="492126" y="1908000"/>
            <a:ext cx="5387877" cy="3076630"/>
          </a:xfrm>
          <a:pattFill prst="wdUpDiag">
            <a:fgClr>
              <a:schemeClr val="bg2">
                <a:lumMod val="20000"/>
                <a:lumOff val="80000"/>
              </a:schemeClr>
            </a:fgClr>
            <a:bgClr>
              <a:schemeClr val="bg2"/>
            </a:bgClr>
          </a:pattFill>
        </p:spPr>
        <p:txBody>
          <a:bodyPr/>
          <a:lstStyle>
            <a:lvl1pPr>
              <a:defRPr/>
            </a:lvl1pPr>
          </a:lstStyle>
          <a:p>
            <a:r>
              <a:rPr lang="en-US" dirty="0"/>
              <a:t>Image</a:t>
            </a:r>
          </a:p>
        </p:txBody>
      </p:sp>
      <p:sp>
        <p:nvSpPr>
          <p:cNvPr id="9" name="Bildplatzhalter 6">
            <a:extLst>
              <a:ext uri="{FF2B5EF4-FFF2-40B4-BE49-F238E27FC236}">
                <a16:creationId xmlns:a16="http://schemas.microsoft.com/office/drawing/2014/main" id="{64CC8C7F-389B-7E53-6B33-4A9BF0F1D129}"/>
              </a:ext>
            </a:extLst>
          </p:cNvPr>
          <p:cNvSpPr>
            <a:spLocks noGrp="1"/>
          </p:cNvSpPr>
          <p:nvPr>
            <p:ph type="pic" sz="quarter" idx="17" hasCustomPrompt="1"/>
            <p:custDataLst>
              <p:tags r:id="rId3"/>
            </p:custDataLst>
          </p:nvPr>
        </p:nvSpPr>
        <p:spPr>
          <a:xfrm>
            <a:off x="6312000" y="1908000"/>
            <a:ext cx="5386289" cy="3076630"/>
          </a:xfrm>
          <a:pattFill prst="wdUpDiag">
            <a:fgClr>
              <a:schemeClr val="bg2">
                <a:lumMod val="20000"/>
                <a:lumOff val="80000"/>
              </a:schemeClr>
            </a:fgClr>
            <a:bgClr>
              <a:schemeClr val="bg2"/>
            </a:bgClr>
          </a:pattFill>
        </p:spPr>
        <p:txBody>
          <a:bodyPr/>
          <a:lstStyle>
            <a:lvl1pPr>
              <a:defRPr/>
            </a:lvl1pPr>
          </a:lstStyle>
          <a:p>
            <a:r>
              <a:rPr lang="en-US" dirty="0"/>
              <a:t>Image</a:t>
            </a:r>
          </a:p>
        </p:txBody>
      </p:sp>
      <p:sp>
        <p:nvSpPr>
          <p:cNvPr id="11" name="Textplatzhalter 35">
            <a:extLst>
              <a:ext uri="{FF2B5EF4-FFF2-40B4-BE49-F238E27FC236}">
                <a16:creationId xmlns:a16="http://schemas.microsoft.com/office/drawing/2014/main" id="{FB2690C1-4544-9214-FE3D-B0ABB5E41CD5}"/>
              </a:ext>
            </a:extLst>
          </p:cNvPr>
          <p:cNvSpPr>
            <a:spLocks noGrp="1"/>
          </p:cNvSpPr>
          <p:nvPr>
            <p:ph type="body" sz="quarter" idx="20"/>
            <p:custDataLst>
              <p:tags r:id="rId4"/>
            </p:custDataLst>
          </p:nvPr>
        </p:nvSpPr>
        <p:spPr>
          <a:xfrm>
            <a:off x="492124" y="4984630"/>
            <a:ext cx="5387878" cy="973258"/>
          </a:xfrm>
        </p:spPr>
        <p:txBody>
          <a:bodyPr tIns="216000"/>
          <a:lstStyle>
            <a:lvl1pPr marL="0" indent="0">
              <a:spcBef>
                <a:spcPts val="0"/>
              </a:spcBef>
              <a:buClr>
                <a:schemeClr val="accent1"/>
              </a:buClr>
              <a:buSzPct val="100000"/>
              <a:buFont typeface="Symbol" panose="05050102010706020507" pitchFamily="18" charset="2"/>
              <a:buNone/>
              <a:defRPr sz="1400" b="0">
                <a:solidFill>
                  <a:schemeClr val="tx1"/>
                </a:solidFill>
              </a:defRPr>
            </a:lvl1pPr>
            <a:lvl2pPr marL="0" indent="0">
              <a:spcBef>
                <a:spcPts val="0"/>
              </a:spcBef>
              <a:buClr>
                <a:schemeClr val="accent1"/>
              </a:buClr>
              <a:buSzPct val="100000"/>
              <a:buFont typeface="Symbol" panose="05050102010706020507" pitchFamily="18" charset="2"/>
              <a:buNone/>
              <a:defRPr sz="1400" b="0">
                <a:solidFill>
                  <a:schemeClr val="tx1"/>
                </a:solidFill>
              </a:defRPr>
            </a:lvl2pPr>
            <a:lvl3pPr marL="0" indent="0">
              <a:spcBef>
                <a:spcPts val="0"/>
              </a:spcBef>
              <a:buClr>
                <a:schemeClr val="accent1"/>
              </a:buClr>
              <a:buSzPct val="100000"/>
              <a:buFont typeface="Symbol" panose="05050102010706020507" pitchFamily="18" charset="2"/>
              <a:buNone/>
              <a:defRPr sz="1400" b="0">
                <a:solidFill>
                  <a:schemeClr val="tx1"/>
                </a:solidFill>
              </a:defRPr>
            </a:lvl3pPr>
            <a:lvl4pPr marL="0" indent="0">
              <a:spcBef>
                <a:spcPts val="0"/>
              </a:spcBef>
              <a:buClr>
                <a:schemeClr val="accent1"/>
              </a:buClr>
              <a:buSzPct val="100000"/>
              <a:buFont typeface="Symbol" panose="05050102010706020507" pitchFamily="18" charset="2"/>
              <a:buNone/>
              <a:defRPr sz="1400" b="0">
                <a:solidFill>
                  <a:schemeClr val="tx1"/>
                </a:solidFill>
              </a:defRPr>
            </a:lvl4pPr>
            <a:lvl5pPr marL="0" indent="0">
              <a:spcBef>
                <a:spcPts val="0"/>
              </a:spcBef>
              <a:buClr>
                <a:schemeClr val="accent1"/>
              </a:buClr>
              <a:buSzPct val="100000"/>
              <a:buFont typeface="Symbol" panose="05050102010706020507" pitchFamily="18" charset="2"/>
              <a:buNone/>
              <a:defRPr sz="1400" b="0">
                <a:solidFill>
                  <a:schemeClr val="tx1"/>
                </a:solidFill>
              </a:defRPr>
            </a:lvl5pPr>
            <a:lvl6pPr marL="0" indent="0">
              <a:spcBef>
                <a:spcPts val="0"/>
              </a:spcBef>
              <a:buClr>
                <a:schemeClr val="accent1"/>
              </a:buClr>
              <a:buSzPct val="100000"/>
              <a:buFont typeface="Symbol" panose="05050102010706020507" pitchFamily="18" charset="2"/>
              <a:buNone/>
              <a:defRPr sz="1400" b="0">
                <a:solidFill>
                  <a:schemeClr val="tx1"/>
                </a:solidFill>
              </a:defRPr>
            </a:lvl6pPr>
            <a:lvl7pPr marL="0" indent="0">
              <a:spcBef>
                <a:spcPts val="0"/>
              </a:spcBef>
              <a:buClr>
                <a:schemeClr val="accent1"/>
              </a:buClr>
              <a:buSzPct val="100000"/>
              <a:buFont typeface="Symbol" panose="05050102010706020507" pitchFamily="18" charset="2"/>
              <a:buNone/>
              <a:defRPr sz="1400" b="0">
                <a:solidFill>
                  <a:schemeClr val="tx1"/>
                </a:solidFill>
              </a:defRPr>
            </a:lvl7pPr>
            <a:lvl8pPr marL="0" indent="0">
              <a:spcBef>
                <a:spcPts val="0"/>
              </a:spcBef>
              <a:buClr>
                <a:schemeClr val="accent1"/>
              </a:buClr>
              <a:buSzPct val="100000"/>
              <a:buFont typeface="Symbol" panose="05050102010706020507" pitchFamily="18" charset="2"/>
              <a:buNone/>
              <a:defRPr sz="1400" b="0">
                <a:solidFill>
                  <a:schemeClr val="tx1"/>
                </a:solidFill>
              </a:defRPr>
            </a:lvl8pPr>
            <a:lvl9pPr marL="0" indent="0">
              <a:spcBef>
                <a:spcPts val="0"/>
              </a:spcBef>
              <a:buClr>
                <a:schemeClr val="accent1"/>
              </a:buClr>
              <a:buSzPct val="100000"/>
              <a:buFont typeface="Symbol" panose="05050102010706020507" pitchFamily="18" charset="2"/>
              <a:buNone/>
              <a:defRPr sz="1400" b="0">
                <a:solidFill>
                  <a:schemeClr val="tx1"/>
                </a:solidFill>
              </a:defRPr>
            </a:lvl9pPr>
          </a:lstStyle>
          <a:p>
            <a:pPr lvl="0"/>
            <a:r>
              <a:rPr lang="en-US"/>
              <a:t>Click to edit Master text styles</a:t>
            </a:r>
          </a:p>
        </p:txBody>
      </p:sp>
      <p:sp>
        <p:nvSpPr>
          <p:cNvPr id="10" name="Titel 9">
            <a:extLst>
              <a:ext uri="{FF2B5EF4-FFF2-40B4-BE49-F238E27FC236}">
                <a16:creationId xmlns:a16="http://schemas.microsoft.com/office/drawing/2014/main" id="{0D8E7F1B-8207-6588-0564-C54EADB544D4}"/>
              </a:ext>
            </a:extLst>
          </p:cNvPr>
          <p:cNvSpPr>
            <a:spLocks noGrp="1"/>
          </p:cNvSpPr>
          <p:nvPr>
            <p:ph type="title" hasCustomPrompt="1"/>
            <p:custDataLst>
              <p:tags r:id="rId5"/>
            </p:custDataLst>
          </p:nvPr>
        </p:nvSpPr>
        <p:spPr>
          <a:xfrm>
            <a:off x="492125" y="586800"/>
            <a:ext cx="11206163" cy="1080000"/>
          </a:xfrm>
        </p:spPr>
        <p:txBody>
          <a:bodyPr/>
          <a:lstStyle/>
          <a:p>
            <a:r>
              <a:rPr lang="en-US"/>
              <a:t>Here is a headline</a:t>
            </a:r>
            <a:endParaRPr lang="en-US" dirty="0"/>
          </a:p>
        </p:txBody>
      </p:sp>
      <p:sp>
        <p:nvSpPr>
          <p:cNvPr id="2" name="Textplatzhalter 35">
            <a:extLst>
              <a:ext uri="{FF2B5EF4-FFF2-40B4-BE49-F238E27FC236}">
                <a16:creationId xmlns:a16="http://schemas.microsoft.com/office/drawing/2014/main" id="{413DAC7D-908C-D94D-8B84-7B5715187DAE}"/>
              </a:ext>
            </a:extLst>
          </p:cNvPr>
          <p:cNvSpPr>
            <a:spLocks noGrp="1"/>
          </p:cNvSpPr>
          <p:nvPr>
            <p:ph type="body" sz="quarter" idx="21"/>
            <p:custDataLst>
              <p:tags r:id="rId6"/>
            </p:custDataLst>
          </p:nvPr>
        </p:nvSpPr>
        <p:spPr>
          <a:xfrm>
            <a:off x="6312000" y="4984630"/>
            <a:ext cx="5387878" cy="973258"/>
          </a:xfrm>
        </p:spPr>
        <p:txBody>
          <a:bodyPr tIns="216000"/>
          <a:lstStyle>
            <a:lvl1pPr marL="0" indent="0">
              <a:spcBef>
                <a:spcPts val="0"/>
              </a:spcBef>
              <a:buClr>
                <a:schemeClr val="accent1"/>
              </a:buClr>
              <a:buSzPct val="100000"/>
              <a:buFont typeface="Symbol" panose="05050102010706020507" pitchFamily="18" charset="2"/>
              <a:buNone/>
              <a:defRPr sz="1400" b="0">
                <a:solidFill>
                  <a:schemeClr val="tx1"/>
                </a:solidFill>
              </a:defRPr>
            </a:lvl1pPr>
            <a:lvl2pPr marL="0" indent="0">
              <a:spcBef>
                <a:spcPts val="0"/>
              </a:spcBef>
              <a:buClr>
                <a:schemeClr val="accent1"/>
              </a:buClr>
              <a:buSzPct val="100000"/>
              <a:buFont typeface="Symbol" panose="05050102010706020507" pitchFamily="18" charset="2"/>
              <a:buNone/>
              <a:defRPr sz="1400" b="0">
                <a:solidFill>
                  <a:schemeClr val="tx1"/>
                </a:solidFill>
              </a:defRPr>
            </a:lvl2pPr>
            <a:lvl3pPr marL="0" indent="0">
              <a:spcBef>
                <a:spcPts val="0"/>
              </a:spcBef>
              <a:buClr>
                <a:schemeClr val="accent1"/>
              </a:buClr>
              <a:buSzPct val="100000"/>
              <a:buFont typeface="Symbol" panose="05050102010706020507" pitchFamily="18" charset="2"/>
              <a:buNone/>
              <a:defRPr sz="1400" b="0">
                <a:solidFill>
                  <a:schemeClr val="tx1"/>
                </a:solidFill>
              </a:defRPr>
            </a:lvl3pPr>
            <a:lvl4pPr marL="0" indent="0">
              <a:spcBef>
                <a:spcPts val="0"/>
              </a:spcBef>
              <a:buClr>
                <a:schemeClr val="accent1"/>
              </a:buClr>
              <a:buSzPct val="100000"/>
              <a:buFont typeface="Symbol" panose="05050102010706020507" pitchFamily="18" charset="2"/>
              <a:buNone/>
              <a:defRPr sz="1400" b="0">
                <a:solidFill>
                  <a:schemeClr val="tx1"/>
                </a:solidFill>
              </a:defRPr>
            </a:lvl4pPr>
            <a:lvl5pPr marL="0" indent="0">
              <a:spcBef>
                <a:spcPts val="0"/>
              </a:spcBef>
              <a:buClr>
                <a:schemeClr val="accent1"/>
              </a:buClr>
              <a:buSzPct val="100000"/>
              <a:buFont typeface="Symbol" panose="05050102010706020507" pitchFamily="18" charset="2"/>
              <a:buNone/>
              <a:defRPr sz="1400" b="0">
                <a:solidFill>
                  <a:schemeClr val="tx1"/>
                </a:solidFill>
              </a:defRPr>
            </a:lvl5pPr>
            <a:lvl6pPr marL="0" indent="0">
              <a:spcBef>
                <a:spcPts val="0"/>
              </a:spcBef>
              <a:buClr>
                <a:schemeClr val="accent1"/>
              </a:buClr>
              <a:buSzPct val="100000"/>
              <a:buFont typeface="Symbol" panose="05050102010706020507" pitchFamily="18" charset="2"/>
              <a:buNone/>
              <a:defRPr sz="1400" b="0">
                <a:solidFill>
                  <a:schemeClr val="tx1"/>
                </a:solidFill>
              </a:defRPr>
            </a:lvl6pPr>
            <a:lvl7pPr marL="0" indent="0">
              <a:spcBef>
                <a:spcPts val="0"/>
              </a:spcBef>
              <a:buClr>
                <a:schemeClr val="accent1"/>
              </a:buClr>
              <a:buSzPct val="100000"/>
              <a:buFont typeface="Symbol" panose="05050102010706020507" pitchFamily="18" charset="2"/>
              <a:buNone/>
              <a:defRPr sz="1400" b="0">
                <a:solidFill>
                  <a:schemeClr val="tx1"/>
                </a:solidFill>
              </a:defRPr>
            </a:lvl7pPr>
            <a:lvl8pPr marL="0" indent="0">
              <a:spcBef>
                <a:spcPts val="0"/>
              </a:spcBef>
              <a:buClr>
                <a:schemeClr val="accent1"/>
              </a:buClr>
              <a:buSzPct val="100000"/>
              <a:buFont typeface="Symbol" panose="05050102010706020507" pitchFamily="18" charset="2"/>
              <a:buNone/>
              <a:defRPr sz="1400" b="0">
                <a:solidFill>
                  <a:schemeClr val="tx1"/>
                </a:solidFill>
              </a:defRPr>
            </a:lvl8pPr>
            <a:lvl9pPr marL="0" indent="0">
              <a:spcBef>
                <a:spcPts val="0"/>
              </a:spcBef>
              <a:buClr>
                <a:schemeClr val="accent1"/>
              </a:buClr>
              <a:buSzPct val="100000"/>
              <a:buFont typeface="Symbol" panose="05050102010706020507" pitchFamily="18" charset="2"/>
              <a:buNone/>
              <a:defRPr sz="1400" b="0">
                <a:solidFill>
                  <a:schemeClr val="tx1"/>
                </a:solidFill>
              </a:defRPr>
            </a:lvl9pPr>
          </a:lstStyle>
          <a:p>
            <a:pPr lvl="0"/>
            <a:r>
              <a:rPr lang="en-US"/>
              <a:t>Click to edit Master text styles</a:t>
            </a:r>
          </a:p>
        </p:txBody>
      </p:sp>
    </p:spTree>
    <p:extLst>
      <p:ext uri="{BB962C8B-B14F-4D97-AF65-F5344CB8AC3E}">
        <p14:creationId xmlns:p14="http://schemas.microsoft.com/office/powerpoint/2010/main" val="1685919900"/>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images">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5E574F5-9800-4751-74ED-F163A90C0815}"/>
              </a:ext>
            </a:extLst>
          </p:cNvPr>
          <p:cNvSpPr>
            <a:spLocks noGrp="1"/>
          </p:cNvSpPr>
          <p:nvPr>
            <p:ph type="sldNum" sz="quarter" idx="12"/>
            <p:custDataLst>
              <p:tags r:id="rId1"/>
            </p:custDataLst>
          </p:nvPr>
        </p:nvSpPr>
        <p:spPr/>
        <p:txBody>
          <a:bodyPr/>
          <a:lstStyle>
            <a:lvl1pPr marL="0" indent="0">
              <a:buClr>
                <a:schemeClr val="accent1"/>
              </a:buClr>
              <a:buFont typeface="Webdings" panose="05030102010509060703" pitchFamily="18" charset="2"/>
              <a:buNone/>
              <a:defRPr/>
            </a:lvl1pPr>
          </a:lstStyle>
          <a:p>
            <a:fld id="{BED803A3-C4DB-4E36-9C99-82DF07FD0BF4}" type="slidenum">
              <a:rPr lang="en-US" smtClean="0"/>
              <a:pPr/>
              <a:t>‹#›</a:t>
            </a:fld>
            <a:endParaRPr lang="en-US" dirty="0"/>
          </a:p>
        </p:txBody>
      </p:sp>
      <p:sp>
        <p:nvSpPr>
          <p:cNvPr id="7" name="Bildplatzhalter 6">
            <a:extLst>
              <a:ext uri="{FF2B5EF4-FFF2-40B4-BE49-F238E27FC236}">
                <a16:creationId xmlns:a16="http://schemas.microsoft.com/office/drawing/2014/main" id="{FAF736F1-CA6A-B01D-3B0B-5718012B6E64}"/>
              </a:ext>
            </a:extLst>
          </p:cNvPr>
          <p:cNvSpPr>
            <a:spLocks noGrp="1"/>
          </p:cNvSpPr>
          <p:nvPr>
            <p:ph type="pic" sz="quarter" idx="16" hasCustomPrompt="1"/>
            <p:custDataLst>
              <p:tags r:id="rId2"/>
            </p:custDataLst>
          </p:nvPr>
        </p:nvSpPr>
        <p:spPr>
          <a:xfrm>
            <a:off x="492125" y="1907005"/>
            <a:ext cx="3591388" cy="3078994"/>
          </a:xfrm>
          <a:pattFill prst="wdUpDiag">
            <a:fgClr>
              <a:schemeClr val="bg2">
                <a:lumMod val="20000"/>
                <a:lumOff val="80000"/>
              </a:schemeClr>
            </a:fgClr>
            <a:bgClr>
              <a:schemeClr val="bg2"/>
            </a:bgClr>
          </a:pattFill>
        </p:spPr>
        <p:txBody>
          <a:bodyPr/>
          <a:lstStyle>
            <a:lvl1pPr>
              <a:defRPr/>
            </a:lvl1pPr>
          </a:lstStyle>
          <a:p>
            <a:r>
              <a:rPr lang="en-US" dirty="0"/>
              <a:t>Image</a:t>
            </a:r>
          </a:p>
        </p:txBody>
      </p:sp>
      <p:sp>
        <p:nvSpPr>
          <p:cNvPr id="2" name="Bildplatzhalter 6">
            <a:extLst>
              <a:ext uri="{FF2B5EF4-FFF2-40B4-BE49-F238E27FC236}">
                <a16:creationId xmlns:a16="http://schemas.microsoft.com/office/drawing/2014/main" id="{204845B7-88D3-66EF-CA82-B8E1CC25849C}"/>
              </a:ext>
            </a:extLst>
          </p:cNvPr>
          <p:cNvSpPr>
            <a:spLocks noGrp="1"/>
          </p:cNvSpPr>
          <p:nvPr>
            <p:ph type="pic" sz="quarter" idx="21" hasCustomPrompt="1"/>
            <p:custDataLst>
              <p:tags r:id="rId3"/>
            </p:custDataLst>
          </p:nvPr>
        </p:nvSpPr>
        <p:spPr>
          <a:xfrm>
            <a:off x="4299513" y="1907005"/>
            <a:ext cx="3591388" cy="3078994"/>
          </a:xfrm>
          <a:pattFill prst="wdUpDiag">
            <a:fgClr>
              <a:schemeClr val="bg2">
                <a:lumMod val="20000"/>
                <a:lumOff val="80000"/>
              </a:schemeClr>
            </a:fgClr>
            <a:bgClr>
              <a:schemeClr val="bg2"/>
            </a:bgClr>
          </a:pattFill>
        </p:spPr>
        <p:txBody>
          <a:bodyPr/>
          <a:lstStyle>
            <a:lvl1pPr>
              <a:defRPr/>
            </a:lvl1pPr>
          </a:lstStyle>
          <a:p>
            <a:r>
              <a:rPr lang="en-US" dirty="0"/>
              <a:t>Image</a:t>
            </a:r>
          </a:p>
        </p:txBody>
      </p:sp>
      <p:sp>
        <p:nvSpPr>
          <p:cNvPr id="3" name="Bildplatzhalter 6">
            <a:extLst>
              <a:ext uri="{FF2B5EF4-FFF2-40B4-BE49-F238E27FC236}">
                <a16:creationId xmlns:a16="http://schemas.microsoft.com/office/drawing/2014/main" id="{B3945D3D-162F-C7D8-64E7-EC6D0628E913}"/>
              </a:ext>
            </a:extLst>
          </p:cNvPr>
          <p:cNvSpPr>
            <a:spLocks noGrp="1"/>
          </p:cNvSpPr>
          <p:nvPr>
            <p:ph type="pic" sz="quarter" idx="22" hasCustomPrompt="1"/>
            <p:custDataLst>
              <p:tags r:id="rId4"/>
            </p:custDataLst>
          </p:nvPr>
        </p:nvSpPr>
        <p:spPr>
          <a:xfrm>
            <a:off x="8106901" y="1907005"/>
            <a:ext cx="3591388" cy="3078994"/>
          </a:xfrm>
          <a:pattFill prst="wdUpDiag">
            <a:fgClr>
              <a:schemeClr val="bg2">
                <a:lumMod val="20000"/>
                <a:lumOff val="80000"/>
              </a:schemeClr>
            </a:fgClr>
            <a:bgClr>
              <a:schemeClr val="bg2"/>
            </a:bgClr>
          </a:pattFill>
        </p:spPr>
        <p:txBody>
          <a:bodyPr/>
          <a:lstStyle>
            <a:lvl1pPr>
              <a:defRPr/>
            </a:lvl1pPr>
          </a:lstStyle>
          <a:p>
            <a:r>
              <a:rPr lang="en-US" dirty="0"/>
              <a:t>Image</a:t>
            </a:r>
          </a:p>
        </p:txBody>
      </p:sp>
      <p:sp>
        <p:nvSpPr>
          <p:cNvPr id="9" name="Titel 8">
            <a:extLst>
              <a:ext uri="{FF2B5EF4-FFF2-40B4-BE49-F238E27FC236}">
                <a16:creationId xmlns:a16="http://schemas.microsoft.com/office/drawing/2014/main" id="{377C7877-C76F-4481-BD5D-D7C65767B25F}"/>
              </a:ext>
            </a:extLst>
          </p:cNvPr>
          <p:cNvSpPr>
            <a:spLocks noGrp="1"/>
          </p:cNvSpPr>
          <p:nvPr>
            <p:ph type="title" hasCustomPrompt="1"/>
            <p:custDataLst>
              <p:tags r:id="rId5"/>
            </p:custDataLst>
          </p:nvPr>
        </p:nvSpPr>
        <p:spPr>
          <a:xfrm>
            <a:off x="492125" y="586800"/>
            <a:ext cx="11206163" cy="1080000"/>
          </a:xfrm>
        </p:spPr>
        <p:txBody>
          <a:bodyPr/>
          <a:lstStyle/>
          <a:p>
            <a:r>
              <a:rPr lang="en-US"/>
              <a:t>Here is a headline</a:t>
            </a:r>
            <a:endParaRPr lang="en-US" dirty="0"/>
          </a:p>
        </p:txBody>
      </p:sp>
      <p:sp>
        <p:nvSpPr>
          <p:cNvPr id="14" name="Textplatzhalter 35">
            <a:extLst>
              <a:ext uri="{FF2B5EF4-FFF2-40B4-BE49-F238E27FC236}">
                <a16:creationId xmlns:a16="http://schemas.microsoft.com/office/drawing/2014/main" id="{0DAD4B9D-A151-E95D-CCC8-BB75D0270707}"/>
              </a:ext>
            </a:extLst>
          </p:cNvPr>
          <p:cNvSpPr>
            <a:spLocks noGrp="1"/>
          </p:cNvSpPr>
          <p:nvPr>
            <p:ph type="body" sz="quarter" idx="20"/>
            <p:custDataLst>
              <p:tags r:id="rId6"/>
            </p:custDataLst>
          </p:nvPr>
        </p:nvSpPr>
        <p:spPr>
          <a:xfrm>
            <a:off x="492125" y="4986000"/>
            <a:ext cx="3591389" cy="972515"/>
          </a:xfrm>
        </p:spPr>
        <p:txBody>
          <a:bodyPr tIns="216000"/>
          <a:lstStyle>
            <a:lvl1pPr marL="0" indent="0">
              <a:spcBef>
                <a:spcPts val="0"/>
              </a:spcBef>
              <a:buClr>
                <a:schemeClr val="accent1"/>
              </a:buClr>
              <a:buSzPct val="100000"/>
              <a:buFont typeface="Symbol" panose="05050102010706020507" pitchFamily="18" charset="2"/>
              <a:buNone/>
              <a:defRPr sz="1400" b="0">
                <a:solidFill>
                  <a:schemeClr val="tx1"/>
                </a:solidFill>
              </a:defRPr>
            </a:lvl1pPr>
            <a:lvl2pPr marL="0" indent="0">
              <a:spcBef>
                <a:spcPts val="0"/>
              </a:spcBef>
              <a:buClr>
                <a:schemeClr val="accent1"/>
              </a:buClr>
              <a:buSzPct val="100000"/>
              <a:buFont typeface="Arial" panose="020B0604020202020204" pitchFamily="34" charset="0"/>
              <a:buNone/>
              <a:defRPr sz="1400" b="0">
                <a:solidFill>
                  <a:schemeClr val="tx1"/>
                </a:solidFill>
              </a:defRPr>
            </a:lvl2pPr>
            <a:lvl3pPr marL="0" indent="0">
              <a:spcBef>
                <a:spcPts val="0"/>
              </a:spcBef>
              <a:buClr>
                <a:schemeClr val="accent1"/>
              </a:buClr>
              <a:buSzPct val="100000"/>
              <a:buFont typeface="Symbol" panose="05050102010706020507" pitchFamily="18" charset="2"/>
              <a:buNone/>
              <a:defRPr sz="1400" b="0">
                <a:solidFill>
                  <a:schemeClr val="tx1"/>
                </a:solidFill>
              </a:defRPr>
            </a:lvl3pPr>
            <a:lvl4pPr marL="0" indent="0">
              <a:spcBef>
                <a:spcPts val="0"/>
              </a:spcBef>
              <a:buClr>
                <a:schemeClr val="accent1"/>
              </a:buClr>
              <a:buSzPct val="100000"/>
              <a:buFont typeface="Symbol" panose="05050102010706020507" pitchFamily="18" charset="2"/>
              <a:buNone/>
              <a:defRPr sz="1400" b="0">
                <a:solidFill>
                  <a:schemeClr val="tx1"/>
                </a:solidFill>
              </a:defRPr>
            </a:lvl4pPr>
            <a:lvl5pPr marL="0" indent="0">
              <a:spcBef>
                <a:spcPts val="0"/>
              </a:spcBef>
              <a:buClr>
                <a:schemeClr val="accent1"/>
              </a:buClr>
              <a:buSzPct val="100000"/>
              <a:buFont typeface="Symbol" panose="05050102010706020507" pitchFamily="18" charset="2"/>
              <a:buNone/>
              <a:defRPr sz="1400" b="0">
                <a:solidFill>
                  <a:schemeClr val="tx1"/>
                </a:solidFill>
              </a:defRPr>
            </a:lvl5pPr>
            <a:lvl6pPr marL="0" indent="0">
              <a:spcBef>
                <a:spcPts val="0"/>
              </a:spcBef>
              <a:buClr>
                <a:schemeClr val="accent1"/>
              </a:buClr>
              <a:buSzPct val="100000"/>
              <a:buFont typeface="Symbol" panose="05050102010706020507" pitchFamily="18" charset="2"/>
              <a:buNone/>
              <a:defRPr sz="1400" b="0">
                <a:solidFill>
                  <a:schemeClr val="tx1"/>
                </a:solidFill>
              </a:defRPr>
            </a:lvl6pPr>
            <a:lvl7pPr marL="0" indent="0">
              <a:spcBef>
                <a:spcPts val="0"/>
              </a:spcBef>
              <a:buClr>
                <a:schemeClr val="accent1"/>
              </a:buClr>
              <a:buSzPct val="100000"/>
              <a:buFont typeface="Symbol" panose="05050102010706020507" pitchFamily="18" charset="2"/>
              <a:buNone/>
              <a:defRPr sz="1400" b="0">
                <a:solidFill>
                  <a:schemeClr val="tx1"/>
                </a:solidFill>
              </a:defRPr>
            </a:lvl7pPr>
            <a:lvl8pPr marL="0" indent="0">
              <a:spcBef>
                <a:spcPts val="0"/>
              </a:spcBef>
              <a:buClr>
                <a:schemeClr val="accent1"/>
              </a:buClr>
              <a:buSzPct val="100000"/>
              <a:buFont typeface="Symbol" panose="05050102010706020507" pitchFamily="18" charset="2"/>
              <a:buNone/>
              <a:defRPr sz="1400" b="0">
                <a:solidFill>
                  <a:schemeClr val="tx1"/>
                </a:solidFill>
              </a:defRPr>
            </a:lvl8pPr>
            <a:lvl9pPr marL="0" indent="0">
              <a:spcBef>
                <a:spcPts val="0"/>
              </a:spcBef>
              <a:buClr>
                <a:schemeClr val="accent1"/>
              </a:buClr>
              <a:buSzPct val="100000"/>
              <a:buFont typeface="Symbol" panose="05050102010706020507" pitchFamily="18" charset="2"/>
              <a:buNone/>
              <a:defRPr sz="1400" b="0">
                <a:solidFill>
                  <a:schemeClr val="tx1"/>
                </a:solidFill>
              </a:defRPr>
            </a:lvl9pPr>
          </a:lstStyle>
          <a:p>
            <a:pPr lvl="0"/>
            <a:r>
              <a:rPr lang="en-US"/>
              <a:t>Click to edit Master text styles</a:t>
            </a:r>
          </a:p>
        </p:txBody>
      </p:sp>
      <p:sp>
        <p:nvSpPr>
          <p:cNvPr id="17" name="Textplatzhalter 35">
            <a:extLst>
              <a:ext uri="{FF2B5EF4-FFF2-40B4-BE49-F238E27FC236}">
                <a16:creationId xmlns:a16="http://schemas.microsoft.com/office/drawing/2014/main" id="{CCC4641F-8F96-7E83-17EF-B7664CFD4222}"/>
              </a:ext>
            </a:extLst>
          </p:cNvPr>
          <p:cNvSpPr>
            <a:spLocks noGrp="1"/>
          </p:cNvSpPr>
          <p:nvPr>
            <p:ph type="body" sz="quarter" idx="23"/>
            <p:custDataLst>
              <p:tags r:id="rId7"/>
            </p:custDataLst>
          </p:nvPr>
        </p:nvSpPr>
        <p:spPr>
          <a:xfrm>
            <a:off x="4299513" y="4986000"/>
            <a:ext cx="3591389" cy="972515"/>
          </a:xfrm>
        </p:spPr>
        <p:txBody>
          <a:bodyPr tIns="216000"/>
          <a:lstStyle>
            <a:lvl1pPr marL="0" indent="0">
              <a:spcBef>
                <a:spcPts val="0"/>
              </a:spcBef>
              <a:buClr>
                <a:schemeClr val="accent1"/>
              </a:buClr>
              <a:buSzPct val="100000"/>
              <a:buFont typeface="Symbol" panose="05050102010706020507" pitchFamily="18" charset="2"/>
              <a:buNone/>
              <a:defRPr sz="1400" b="0">
                <a:solidFill>
                  <a:schemeClr val="tx1"/>
                </a:solidFill>
              </a:defRPr>
            </a:lvl1pPr>
            <a:lvl2pPr marL="0" indent="0">
              <a:spcBef>
                <a:spcPts val="0"/>
              </a:spcBef>
              <a:buClr>
                <a:schemeClr val="accent1"/>
              </a:buClr>
              <a:buSzPct val="100000"/>
              <a:buFont typeface="Arial" panose="020B0604020202020204" pitchFamily="34" charset="0"/>
              <a:buNone/>
              <a:defRPr sz="1400" b="0">
                <a:solidFill>
                  <a:schemeClr val="tx1"/>
                </a:solidFill>
              </a:defRPr>
            </a:lvl2pPr>
            <a:lvl3pPr marL="0" indent="0">
              <a:spcBef>
                <a:spcPts val="0"/>
              </a:spcBef>
              <a:buClr>
                <a:schemeClr val="accent1"/>
              </a:buClr>
              <a:buSzPct val="100000"/>
              <a:buFont typeface="Symbol" panose="05050102010706020507" pitchFamily="18" charset="2"/>
              <a:buNone/>
              <a:defRPr sz="1400" b="0">
                <a:solidFill>
                  <a:schemeClr val="tx1"/>
                </a:solidFill>
              </a:defRPr>
            </a:lvl3pPr>
            <a:lvl4pPr marL="0" indent="0">
              <a:spcBef>
                <a:spcPts val="0"/>
              </a:spcBef>
              <a:buClr>
                <a:schemeClr val="accent1"/>
              </a:buClr>
              <a:buSzPct val="100000"/>
              <a:buFont typeface="Symbol" panose="05050102010706020507" pitchFamily="18" charset="2"/>
              <a:buNone/>
              <a:defRPr sz="1400" b="0">
                <a:solidFill>
                  <a:schemeClr val="tx1"/>
                </a:solidFill>
              </a:defRPr>
            </a:lvl4pPr>
            <a:lvl5pPr marL="0" indent="0">
              <a:spcBef>
                <a:spcPts val="0"/>
              </a:spcBef>
              <a:buClr>
                <a:schemeClr val="accent1"/>
              </a:buClr>
              <a:buSzPct val="100000"/>
              <a:buFont typeface="Symbol" panose="05050102010706020507" pitchFamily="18" charset="2"/>
              <a:buNone/>
              <a:defRPr sz="1400" b="0">
                <a:solidFill>
                  <a:schemeClr val="tx1"/>
                </a:solidFill>
              </a:defRPr>
            </a:lvl5pPr>
            <a:lvl6pPr marL="0" indent="0">
              <a:spcBef>
                <a:spcPts val="0"/>
              </a:spcBef>
              <a:buClr>
                <a:schemeClr val="accent1"/>
              </a:buClr>
              <a:buSzPct val="100000"/>
              <a:buFont typeface="Symbol" panose="05050102010706020507" pitchFamily="18" charset="2"/>
              <a:buNone/>
              <a:defRPr sz="1400" b="0">
                <a:solidFill>
                  <a:schemeClr val="tx1"/>
                </a:solidFill>
              </a:defRPr>
            </a:lvl6pPr>
            <a:lvl7pPr marL="0" indent="0">
              <a:spcBef>
                <a:spcPts val="0"/>
              </a:spcBef>
              <a:buClr>
                <a:schemeClr val="accent1"/>
              </a:buClr>
              <a:buSzPct val="100000"/>
              <a:buFont typeface="Symbol" panose="05050102010706020507" pitchFamily="18" charset="2"/>
              <a:buNone/>
              <a:defRPr sz="1400" b="0">
                <a:solidFill>
                  <a:schemeClr val="tx1"/>
                </a:solidFill>
              </a:defRPr>
            </a:lvl7pPr>
            <a:lvl8pPr marL="0" indent="0">
              <a:spcBef>
                <a:spcPts val="0"/>
              </a:spcBef>
              <a:buClr>
                <a:schemeClr val="accent1"/>
              </a:buClr>
              <a:buSzPct val="100000"/>
              <a:buFont typeface="Symbol" panose="05050102010706020507" pitchFamily="18" charset="2"/>
              <a:buNone/>
              <a:defRPr sz="1400" b="0">
                <a:solidFill>
                  <a:schemeClr val="tx1"/>
                </a:solidFill>
              </a:defRPr>
            </a:lvl8pPr>
            <a:lvl9pPr marL="0" indent="0">
              <a:spcBef>
                <a:spcPts val="0"/>
              </a:spcBef>
              <a:buClr>
                <a:schemeClr val="accent1"/>
              </a:buClr>
              <a:buSzPct val="100000"/>
              <a:buFont typeface="Symbol" panose="05050102010706020507" pitchFamily="18" charset="2"/>
              <a:buNone/>
              <a:defRPr sz="1400" b="0">
                <a:solidFill>
                  <a:schemeClr val="tx1"/>
                </a:solidFill>
              </a:defRPr>
            </a:lvl9pPr>
          </a:lstStyle>
          <a:p>
            <a:pPr lvl="0"/>
            <a:r>
              <a:rPr lang="en-US"/>
              <a:t>Click to edit Master text styles</a:t>
            </a:r>
          </a:p>
        </p:txBody>
      </p:sp>
      <p:sp>
        <p:nvSpPr>
          <p:cNvPr id="18" name="Textplatzhalter 35">
            <a:extLst>
              <a:ext uri="{FF2B5EF4-FFF2-40B4-BE49-F238E27FC236}">
                <a16:creationId xmlns:a16="http://schemas.microsoft.com/office/drawing/2014/main" id="{59463E78-6C23-AC32-38A0-0655D8DAEA42}"/>
              </a:ext>
            </a:extLst>
          </p:cNvPr>
          <p:cNvSpPr>
            <a:spLocks noGrp="1"/>
          </p:cNvSpPr>
          <p:nvPr>
            <p:ph type="body" sz="quarter" idx="24"/>
            <p:custDataLst>
              <p:tags r:id="rId8"/>
            </p:custDataLst>
          </p:nvPr>
        </p:nvSpPr>
        <p:spPr>
          <a:xfrm>
            <a:off x="8106901" y="4986000"/>
            <a:ext cx="3591389" cy="972515"/>
          </a:xfrm>
        </p:spPr>
        <p:txBody>
          <a:bodyPr tIns="216000"/>
          <a:lstStyle>
            <a:lvl1pPr marL="0" indent="0">
              <a:spcBef>
                <a:spcPts val="0"/>
              </a:spcBef>
              <a:buClr>
                <a:schemeClr val="accent1"/>
              </a:buClr>
              <a:buSzPct val="100000"/>
              <a:buFont typeface="Symbol" panose="05050102010706020507" pitchFamily="18" charset="2"/>
              <a:buNone/>
              <a:defRPr sz="1400" b="0">
                <a:solidFill>
                  <a:schemeClr val="tx1"/>
                </a:solidFill>
              </a:defRPr>
            </a:lvl1pPr>
            <a:lvl2pPr marL="0" indent="0">
              <a:spcBef>
                <a:spcPts val="0"/>
              </a:spcBef>
              <a:buClr>
                <a:schemeClr val="accent1"/>
              </a:buClr>
              <a:buSzPct val="100000"/>
              <a:buFont typeface="Arial" panose="020B0604020202020204" pitchFamily="34" charset="0"/>
              <a:buNone/>
              <a:defRPr sz="1400" b="0">
                <a:solidFill>
                  <a:schemeClr val="tx1"/>
                </a:solidFill>
              </a:defRPr>
            </a:lvl2pPr>
            <a:lvl3pPr marL="0" indent="0">
              <a:spcBef>
                <a:spcPts val="0"/>
              </a:spcBef>
              <a:buClr>
                <a:schemeClr val="accent1"/>
              </a:buClr>
              <a:buSzPct val="100000"/>
              <a:buFont typeface="Symbol" panose="05050102010706020507" pitchFamily="18" charset="2"/>
              <a:buNone/>
              <a:defRPr sz="1400" b="0">
                <a:solidFill>
                  <a:schemeClr val="tx1"/>
                </a:solidFill>
              </a:defRPr>
            </a:lvl3pPr>
            <a:lvl4pPr marL="0" indent="0">
              <a:spcBef>
                <a:spcPts val="0"/>
              </a:spcBef>
              <a:buClr>
                <a:schemeClr val="accent1"/>
              </a:buClr>
              <a:buSzPct val="100000"/>
              <a:buFont typeface="Symbol" panose="05050102010706020507" pitchFamily="18" charset="2"/>
              <a:buNone/>
              <a:defRPr sz="1400" b="0">
                <a:solidFill>
                  <a:schemeClr val="tx1"/>
                </a:solidFill>
              </a:defRPr>
            </a:lvl4pPr>
            <a:lvl5pPr marL="0" indent="0">
              <a:spcBef>
                <a:spcPts val="0"/>
              </a:spcBef>
              <a:buClr>
                <a:schemeClr val="accent1"/>
              </a:buClr>
              <a:buSzPct val="100000"/>
              <a:buFont typeface="Symbol" panose="05050102010706020507" pitchFamily="18" charset="2"/>
              <a:buNone/>
              <a:defRPr sz="1400" b="0">
                <a:solidFill>
                  <a:schemeClr val="tx1"/>
                </a:solidFill>
              </a:defRPr>
            </a:lvl5pPr>
            <a:lvl6pPr marL="0" indent="0">
              <a:spcBef>
                <a:spcPts val="0"/>
              </a:spcBef>
              <a:buClr>
                <a:schemeClr val="accent1"/>
              </a:buClr>
              <a:buSzPct val="100000"/>
              <a:buFont typeface="Symbol" panose="05050102010706020507" pitchFamily="18" charset="2"/>
              <a:buNone/>
              <a:defRPr sz="1400" b="0">
                <a:solidFill>
                  <a:schemeClr val="tx1"/>
                </a:solidFill>
              </a:defRPr>
            </a:lvl6pPr>
            <a:lvl7pPr marL="0" indent="0">
              <a:spcBef>
                <a:spcPts val="0"/>
              </a:spcBef>
              <a:buClr>
                <a:schemeClr val="accent1"/>
              </a:buClr>
              <a:buSzPct val="100000"/>
              <a:buFont typeface="Symbol" panose="05050102010706020507" pitchFamily="18" charset="2"/>
              <a:buNone/>
              <a:defRPr sz="1400" b="0">
                <a:solidFill>
                  <a:schemeClr val="tx1"/>
                </a:solidFill>
              </a:defRPr>
            </a:lvl7pPr>
            <a:lvl8pPr marL="0" indent="0">
              <a:spcBef>
                <a:spcPts val="0"/>
              </a:spcBef>
              <a:buClr>
                <a:schemeClr val="accent1"/>
              </a:buClr>
              <a:buSzPct val="100000"/>
              <a:buFont typeface="Symbol" panose="05050102010706020507" pitchFamily="18" charset="2"/>
              <a:buNone/>
              <a:defRPr sz="1400" b="0">
                <a:solidFill>
                  <a:schemeClr val="tx1"/>
                </a:solidFill>
              </a:defRPr>
            </a:lvl8pPr>
            <a:lvl9pPr marL="0" indent="0">
              <a:spcBef>
                <a:spcPts val="0"/>
              </a:spcBef>
              <a:buClr>
                <a:schemeClr val="accent1"/>
              </a:buClr>
              <a:buSzPct val="100000"/>
              <a:buFont typeface="Symbol" panose="05050102010706020507" pitchFamily="18" charset="2"/>
              <a:buNone/>
              <a:defRPr sz="1400" b="0">
                <a:solidFill>
                  <a:schemeClr val="tx1"/>
                </a:solidFill>
              </a:defRPr>
            </a:lvl9pPr>
          </a:lstStyle>
          <a:p>
            <a:pPr lvl="0"/>
            <a:r>
              <a:rPr lang="en-US"/>
              <a:t>Click to edit Master text styles</a:t>
            </a:r>
          </a:p>
        </p:txBody>
      </p:sp>
    </p:spTree>
    <p:extLst>
      <p:ext uri="{BB962C8B-B14F-4D97-AF65-F5344CB8AC3E}">
        <p14:creationId xmlns:p14="http://schemas.microsoft.com/office/powerpoint/2010/main" val="3784222901"/>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ur images small">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1"/>
            </p:custDataLst>
          </p:nvPr>
        </p:nvSpPr>
        <p:spPr/>
        <p:txBody>
          <a:bodyPr/>
          <a:lstStyle/>
          <a:p>
            <a:fld id="{BED803A3-C4DB-4E36-9C99-82DF07FD0BF4}" type="slidenum">
              <a:rPr lang="en-US" smtClean="0"/>
              <a:pPr/>
              <a:t>‹#›</a:t>
            </a:fld>
            <a:endParaRPr lang="en-US" dirty="0"/>
          </a:p>
        </p:txBody>
      </p:sp>
      <p:sp>
        <p:nvSpPr>
          <p:cNvPr id="24" name="Bildplatzhalter 23">
            <a:extLst>
              <a:ext uri="{FF2B5EF4-FFF2-40B4-BE49-F238E27FC236}">
                <a16:creationId xmlns:a16="http://schemas.microsoft.com/office/drawing/2014/main" id="{8415D268-EB29-8689-670E-2B3E7B53B0D3}"/>
              </a:ext>
            </a:extLst>
          </p:cNvPr>
          <p:cNvSpPr>
            <a:spLocks noGrp="1"/>
          </p:cNvSpPr>
          <p:nvPr>
            <p:ph type="pic" sz="quarter" idx="13" hasCustomPrompt="1"/>
            <p:custDataLst>
              <p:tags r:id="rId2"/>
            </p:custDataLst>
          </p:nvPr>
        </p:nvSpPr>
        <p:spPr>
          <a:xfrm>
            <a:off x="492126" y="1908000"/>
            <a:ext cx="2563925" cy="1792579"/>
          </a:xfrm>
          <a:custGeom>
            <a:avLst/>
            <a:gdLst>
              <a:gd name="connsiteX0" fmla="*/ 527686 w 2563925"/>
              <a:gd name="connsiteY0" fmla="*/ 0 h 1792579"/>
              <a:gd name="connsiteX1" fmla="*/ 2563925 w 2563925"/>
              <a:gd name="connsiteY1" fmla="*/ 0 h 1792579"/>
              <a:gd name="connsiteX2" fmla="*/ 2036239 w 2563925"/>
              <a:gd name="connsiteY2" fmla="*/ 1792579 h 1792579"/>
              <a:gd name="connsiteX3" fmla="*/ 0 w 2563925"/>
              <a:gd name="connsiteY3" fmla="*/ 1792579 h 1792579"/>
            </a:gdLst>
            <a:ahLst/>
            <a:cxnLst>
              <a:cxn ang="0">
                <a:pos x="connsiteX0" y="connsiteY0"/>
              </a:cxn>
              <a:cxn ang="0">
                <a:pos x="connsiteX1" y="connsiteY1"/>
              </a:cxn>
              <a:cxn ang="0">
                <a:pos x="connsiteX2" y="connsiteY2"/>
              </a:cxn>
              <a:cxn ang="0">
                <a:pos x="connsiteX3" y="connsiteY3"/>
              </a:cxn>
            </a:cxnLst>
            <a:rect l="l" t="t" r="r" b="b"/>
            <a:pathLst>
              <a:path w="2563925" h="1792579">
                <a:moveTo>
                  <a:pt x="527686" y="0"/>
                </a:moveTo>
                <a:lnTo>
                  <a:pt x="2563925" y="0"/>
                </a:lnTo>
                <a:lnTo>
                  <a:pt x="2036239" y="1792579"/>
                </a:lnTo>
                <a:lnTo>
                  <a:pt x="0" y="179257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25" name="Bildplatzhalter 24">
            <a:extLst>
              <a:ext uri="{FF2B5EF4-FFF2-40B4-BE49-F238E27FC236}">
                <a16:creationId xmlns:a16="http://schemas.microsoft.com/office/drawing/2014/main" id="{0BA4C7BF-293F-93E3-22D0-42FB47A5D5D6}"/>
              </a:ext>
            </a:extLst>
          </p:cNvPr>
          <p:cNvSpPr>
            <a:spLocks noGrp="1"/>
          </p:cNvSpPr>
          <p:nvPr>
            <p:ph type="pic" sz="quarter" idx="14" hasCustomPrompt="1"/>
            <p:custDataLst>
              <p:tags r:id="rId3"/>
            </p:custDataLst>
          </p:nvPr>
        </p:nvSpPr>
        <p:spPr>
          <a:xfrm>
            <a:off x="3165562" y="1908000"/>
            <a:ext cx="2563925" cy="1792579"/>
          </a:xfrm>
          <a:custGeom>
            <a:avLst/>
            <a:gdLst>
              <a:gd name="connsiteX0" fmla="*/ 527686 w 2563925"/>
              <a:gd name="connsiteY0" fmla="*/ 0 h 1792579"/>
              <a:gd name="connsiteX1" fmla="*/ 2563925 w 2563925"/>
              <a:gd name="connsiteY1" fmla="*/ 0 h 1792579"/>
              <a:gd name="connsiteX2" fmla="*/ 2036239 w 2563925"/>
              <a:gd name="connsiteY2" fmla="*/ 1792579 h 1792579"/>
              <a:gd name="connsiteX3" fmla="*/ 0 w 2563925"/>
              <a:gd name="connsiteY3" fmla="*/ 1792579 h 1792579"/>
            </a:gdLst>
            <a:ahLst/>
            <a:cxnLst>
              <a:cxn ang="0">
                <a:pos x="connsiteX0" y="connsiteY0"/>
              </a:cxn>
              <a:cxn ang="0">
                <a:pos x="connsiteX1" y="connsiteY1"/>
              </a:cxn>
              <a:cxn ang="0">
                <a:pos x="connsiteX2" y="connsiteY2"/>
              </a:cxn>
              <a:cxn ang="0">
                <a:pos x="connsiteX3" y="connsiteY3"/>
              </a:cxn>
            </a:cxnLst>
            <a:rect l="l" t="t" r="r" b="b"/>
            <a:pathLst>
              <a:path w="2563925" h="1792579">
                <a:moveTo>
                  <a:pt x="527686" y="0"/>
                </a:moveTo>
                <a:lnTo>
                  <a:pt x="2563925" y="0"/>
                </a:lnTo>
                <a:lnTo>
                  <a:pt x="2036239" y="1792579"/>
                </a:lnTo>
                <a:lnTo>
                  <a:pt x="0" y="179257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26" name="Bildplatzhalter 25">
            <a:extLst>
              <a:ext uri="{FF2B5EF4-FFF2-40B4-BE49-F238E27FC236}">
                <a16:creationId xmlns:a16="http://schemas.microsoft.com/office/drawing/2014/main" id="{291FFE74-7DD3-EA4C-2681-241050019F85}"/>
              </a:ext>
            </a:extLst>
          </p:cNvPr>
          <p:cNvSpPr>
            <a:spLocks noGrp="1"/>
          </p:cNvSpPr>
          <p:nvPr>
            <p:ph type="pic" sz="quarter" idx="15" hasCustomPrompt="1"/>
            <p:custDataLst>
              <p:tags r:id="rId4"/>
            </p:custDataLst>
          </p:nvPr>
        </p:nvSpPr>
        <p:spPr>
          <a:xfrm>
            <a:off x="5838997" y="1908000"/>
            <a:ext cx="2563925" cy="1792579"/>
          </a:xfrm>
          <a:custGeom>
            <a:avLst/>
            <a:gdLst>
              <a:gd name="connsiteX0" fmla="*/ 527686 w 2563925"/>
              <a:gd name="connsiteY0" fmla="*/ 0 h 1792579"/>
              <a:gd name="connsiteX1" fmla="*/ 2563925 w 2563925"/>
              <a:gd name="connsiteY1" fmla="*/ 0 h 1792579"/>
              <a:gd name="connsiteX2" fmla="*/ 2036239 w 2563925"/>
              <a:gd name="connsiteY2" fmla="*/ 1792579 h 1792579"/>
              <a:gd name="connsiteX3" fmla="*/ 0 w 2563925"/>
              <a:gd name="connsiteY3" fmla="*/ 1792579 h 1792579"/>
            </a:gdLst>
            <a:ahLst/>
            <a:cxnLst>
              <a:cxn ang="0">
                <a:pos x="connsiteX0" y="connsiteY0"/>
              </a:cxn>
              <a:cxn ang="0">
                <a:pos x="connsiteX1" y="connsiteY1"/>
              </a:cxn>
              <a:cxn ang="0">
                <a:pos x="connsiteX2" y="connsiteY2"/>
              </a:cxn>
              <a:cxn ang="0">
                <a:pos x="connsiteX3" y="connsiteY3"/>
              </a:cxn>
            </a:cxnLst>
            <a:rect l="l" t="t" r="r" b="b"/>
            <a:pathLst>
              <a:path w="2563925" h="1792579">
                <a:moveTo>
                  <a:pt x="527686" y="0"/>
                </a:moveTo>
                <a:lnTo>
                  <a:pt x="2563925" y="0"/>
                </a:lnTo>
                <a:lnTo>
                  <a:pt x="2036239" y="1792579"/>
                </a:lnTo>
                <a:lnTo>
                  <a:pt x="0" y="179257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27" name="Bildplatzhalter 26">
            <a:extLst>
              <a:ext uri="{FF2B5EF4-FFF2-40B4-BE49-F238E27FC236}">
                <a16:creationId xmlns:a16="http://schemas.microsoft.com/office/drawing/2014/main" id="{870B0CB7-EEA5-881D-E595-8CF56EADBF72}"/>
              </a:ext>
            </a:extLst>
          </p:cNvPr>
          <p:cNvSpPr>
            <a:spLocks noGrp="1"/>
          </p:cNvSpPr>
          <p:nvPr>
            <p:ph type="pic" sz="quarter" idx="16" hasCustomPrompt="1"/>
            <p:custDataLst>
              <p:tags r:id="rId5"/>
            </p:custDataLst>
          </p:nvPr>
        </p:nvSpPr>
        <p:spPr>
          <a:xfrm>
            <a:off x="8512434" y="1908000"/>
            <a:ext cx="2563925" cy="1792579"/>
          </a:xfrm>
          <a:custGeom>
            <a:avLst/>
            <a:gdLst>
              <a:gd name="connsiteX0" fmla="*/ 527686 w 2563925"/>
              <a:gd name="connsiteY0" fmla="*/ 0 h 1792579"/>
              <a:gd name="connsiteX1" fmla="*/ 2563925 w 2563925"/>
              <a:gd name="connsiteY1" fmla="*/ 0 h 1792579"/>
              <a:gd name="connsiteX2" fmla="*/ 2036239 w 2563925"/>
              <a:gd name="connsiteY2" fmla="*/ 1792579 h 1792579"/>
              <a:gd name="connsiteX3" fmla="*/ 0 w 2563925"/>
              <a:gd name="connsiteY3" fmla="*/ 1792579 h 1792579"/>
            </a:gdLst>
            <a:ahLst/>
            <a:cxnLst>
              <a:cxn ang="0">
                <a:pos x="connsiteX0" y="connsiteY0"/>
              </a:cxn>
              <a:cxn ang="0">
                <a:pos x="connsiteX1" y="connsiteY1"/>
              </a:cxn>
              <a:cxn ang="0">
                <a:pos x="connsiteX2" y="connsiteY2"/>
              </a:cxn>
              <a:cxn ang="0">
                <a:pos x="connsiteX3" y="connsiteY3"/>
              </a:cxn>
            </a:cxnLst>
            <a:rect l="l" t="t" r="r" b="b"/>
            <a:pathLst>
              <a:path w="2563925" h="1792579">
                <a:moveTo>
                  <a:pt x="527686" y="0"/>
                </a:moveTo>
                <a:lnTo>
                  <a:pt x="2563925" y="0"/>
                </a:lnTo>
                <a:lnTo>
                  <a:pt x="2036239" y="1792579"/>
                </a:lnTo>
                <a:lnTo>
                  <a:pt x="0" y="179257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32" name="Textplatzhalter 31">
            <a:extLst>
              <a:ext uri="{FF2B5EF4-FFF2-40B4-BE49-F238E27FC236}">
                <a16:creationId xmlns:a16="http://schemas.microsoft.com/office/drawing/2014/main" id="{107FF132-D60A-CFB5-2C25-0C8233BCA453}"/>
              </a:ext>
            </a:extLst>
          </p:cNvPr>
          <p:cNvSpPr>
            <a:spLocks noGrp="1"/>
          </p:cNvSpPr>
          <p:nvPr>
            <p:ph type="body" sz="quarter" idx="17"/>
            <p:custDataLst>
              <p:tags r:id="rId6"/>
            </p:custDataLst>
          </p:nvPr>
        </p:nvSpPr>
        <p:spPr>
          <a:xfrm>
            <a:off x="492126" y="3700578"/>
            <a:ext cx="2457435" cy="2257310"/>
          </a:xfrm>
        </p:spPr>
        <p:txBody>
          <a:bodyPr tIns="216000"/>
          <a:lstStyle>
            <a:lvl5pPr>
              <a:defRPr/>
            </a:lvl5pPr>
            <a:lvl6pPr marL="0" indent="0">
              <a:buNone/>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platzhalter 31">
            <a:extLst>
              <a:ext uri="{FF2B5EF4-FFF2-40B4-BE49-F238E27FC236}">
                <a16:creationId xmlns:a16="http://schemas.microsoft.com/office/drawing/2014/main" id="{6B54B8F1-FADF-466D-C7E7-EB62F10AE7AC}"/>
              </a:ext>
            </a:extLst>
          </p:cNvPr>
          <p:cNvSpPr>
            <a:spLocks noGrp="1"/>
          </p:cNvSpPr>
          <p:nvPr>
            <p:ph type="body" sz="quarter" idx="18"/>
            <p:custDataLst>
              <p:tags r:id="rId7"/>
            </p:custDataLst>
          </p:nvPr>
        </p:nvSpPr>
        <p:spPr>
          <a:xfrm>
            <a:off x="3165562" y="3700579"/>
            <a:ext cx="2457435" cy="2257310"/>
          </a:xfrm>
        </p:spPr>
        <p:txBody>
          <a:bodyPr tIns="216000"/>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platzhalter 31">
            <a:extLst>
              <a:ext uri="{FF2B5EF4-FFF2-40B4-BE49-F238E27FC236}">
                <a16:creationId xmlns:a16="http://schemas.microsoft.com/office/drawing/2014/main" id="{DC579E54-43EC-F31E-C764-BC10A88CD128}"/>
              </a:ext>
            </a:extLst>
          </p:cNvPr>
          <p:cNvSpPr>
            <a:spLocks noGrp="1"/>
          </p:cNvSpPr>
          <p:nvPr>
            <p:ph type="body" sz="quarter" idx="19"/>
            <p:custDataLst>
              <p:tags r:id="rId8"/>
            </p:custDataLst>
          </p:nvPr>
        </p:nvSpPr>
        <p:spPr>
          <a:xfrm>
            <a:off x="5838998" y="3700579"/>
            <a:ext cx="2457435" cy="2257310"/>
          </a:xfrm>
        </p:spPr>
        <p:txBody>
          <a:bodyPr tIns="216000"/>
          <a:lstStyle/>
          <a:p>
            <a:pPr lvl="0"/>
            <a:r>
              <a:rPr lang="en-US"/>
              <a:t>Click to edit Master text styles</a:t>
            </a:r>
          </a:p>
          <a:p>
            <a:pPr lvl="1"/>
            <a:r>
              <a:rPr lang="en-US"/>
              <a:t>Second level</a:t>
            </a:r>
          </a:p>
          <a:p>
            <a:pPr lvl="2"/>
            <a:r>
              <a:rPr lang="en-US"/>
              <a:t>Third level</a:t>
            </a:r>
          </a:p>
          <a:p>
            <a:pPr lvl="3"/>
            <a:r>
              <a:rPr lang="en-US"/>
              <a:t>Fourth level</a:t>
            </a:r>
          </a:p>
        </p:txBody>
      </p:sp>
      <p:sp>
        <p:nvSpPr>
          <p:cNvPr id="35" name="Textplatzhalter 31">
            <a:extLst>
              <a:ext uri="{FF2B5EF4-FFF2-40B4-BE49-F238E27FC236}">
                <a16:creationId xmlns:a16="http://schemas.microsoft.com/office/drawing/2014/main" id="{9967D2BA-2F7B-F479-A4C9-4AA6E762235F}"/>
              </a:ext>
            </a:extLst>
          </p:cNvPr>
          <p:cNvSpPr>
            <a:spLocks noGrp="1"/>
          </p:cNvSpPr>
          <p:nvPr>
            <p:ph type="body" sz="quarter" idx="20"/>
            <p:custDataLst>
              <p:tags r:id="rId9"/>
            </p:custDataLst>
          </p:nvPr>
        </p:nvSpPr>
        <p:spPr>
          <a:xfrm>
            <a:off x="8512434" y="3700579"/>
            <a:ext cx="2457435" cy="2257310"/>
          </a:xfrm>
        </p:spPr>
        <p:txBody>
          <a:bodyPr tIns="216000"/>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itel 4">
            <a:extLst>
              <a:ext uri="{FF2B5EF4-FFF2-40B4-BE49-F238E27FC236}">
                <a16:creationId xmlns:a16="http://schemas.microsoft.com/office/drawing/2014/main" id="{8CECE3D6-F3EF-71DB-33E4-4F5D501DC4B9}"/>
              </a:ext>
            </a:extLst>
          </p:cNvPr>
          <p:cNvSpPr>
            <a:spLocks noGrp="1"/>
          </p:cNvSpPr>
          <p:nvPr>
            <p:ph type="title" hasCustomPrompt="1"/>
            <p:custDataLst>
              <p:tags r:id="rId10"/>
            </p:custDataLst>
          </p:nvPr>
        </p:nvSpPr>
        <p:spPr/>
        <p:txBody>
          <a:bodyPr/>
          <a:lstStyle>
            <a:lvl1pPr>
              <a:defRPr/>
            </a:lvl1pPr>
          </a:lstStyle>
          <a:p>
            <a:r>
              <a:rPr lang="en-US"/>
              <a:t>Here is a headline</a:t>
            </a:r>
            <a:endParaRPr lang="en-US" dirty="0"/>
          </a:p>
        </p:txBody>
      </p:sp>
    </p:spTree>
    <p:extLst>
      <p:ext uri="{BB962C8B-B14F-4D97-AF65-F5344CB8AC3E}">
        <p14:creationId xmlns:p14="http://schemas.microsoft.com/office/powerpoint/2010/main" val="14007716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ur images small + Number">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1"/>
            </p:custDataLst>
          </p:nvPr>
        </p:nvSpPr>
        <p:spPr/>
        <p:txBody>
          <a:bodyPr/>
          <a:lstStyle/>
          <a:p>
            <a:fld id="{BED803A3-C4DB-4E36-9C99-82DF07FD0BF4}" type="slidenum">
              <a:rPr lang="en-US" smtClean="0"/>
              <a:pPr/>
              <a:t>‹#›</a:t>
            </a:fld>
            <a:endParaRPr lang="en-US" dirty="0"/>
          </a:p>
        </p:txBody>
      </p:sp>
      <p:sp>
        <p:nvSpPr>
          <p:cNvPr id="24" name="Bildplatzhalter 23">
            <a:extLst>
              <a:ext uri="{FF2B5EF4-FFF2-40B4-BE49-F238E27FC236}">
                <a16:creationId xmlns:a16="http://schemas.microsoft.com/office/drawing/2014/main" id="{8415D268-EB29-8689-670E-2B3E7B53B0D3}"/>
              </a:ext>
            </a:extLst>
          </p:cNvPr>
          <p:cNvSpPr>
            <a:spLocks noGrp="1"/>
          </p:cNvSpPr>
          <p:nvPr>
            <p:ph type="pic" sz="quarter" idx="13" hasCustomPrompt="1"/>
            <p:custDataLst>
              <p:tags r:id="rId2"/>
            </p:custDataLst>
          </p:nvPr>
        </p:nvSpPr>
        <p:spPr>
          <a:xfrm>
            <a:off x="492126" y="1908000"/>
            <a:ext cx="2563925" cy="1792579"/>
          </a:xfrm>
          <a:custGeom>
            <a:avLst/>
            <a:gdLst>
              <a:gd name="connsiteX0" fmla="*/ 527686 w 2563925"/>
              <a:gd name="connsiteY0" fmla="*/ 0 h 1792579"/>
              <a:gd name="connsiteX1" fmla="*/ 2563925 w 2563925"/>
              <a:gd name="connsiteY1" fmla="*/ 0 h 1792579"/>
              <a:gd name="connsiteX2" fmla="*/ 2036239 w 2563925"/>
              <a:gd name="connsiteY2" fmla="*/ 1792579 h 1792579"/>
              <a:gd name="connsiteX3" fmla="*/ 0 w 2563925"/>
              <a:gd name="connsiteY3" fmla="*/ 1792579 h 1792579"/>
            </a:gdLst>
            <a:ahLst/>
            <a:cxnLst>
              <a:cxn ang="0">
                <a:pos x="connsiteX0" y="connsiteY0"/>
              </a:cxn>
              <a:cxn ang="0">
                <a:pos x="connsiteX1" y="connsiteY1"/>
              </a:cxn>
              <a:cxn ang="0">
                <a:pos x="connsiteX2" y="connsiteY2"/>
              </a:cxn>
              <a:cxn ang="0">
                <a:pos x="connsiteX3" y="connsiteY3"/>
              </a:cxn>
            </a:cxnLst>
            <a:rect l="l" t="t" r="r" b="b"/>
            <a:pathLst>
              <a:path w="2563925" h="1792579">
                <a:moveTo>
                  <a:pt x="527686" y="0"/>
                </a:moveTo>
                <a:lnTo>
                  <a:pt x="2563925" y="0"/>
                </a:lnTo>
                <a:lnTo>
                  <a:pt x="2036239" y="1792579"/>
                </a:lnTo>
                <a:lnTo>
                  <a:pt x="0" y="179257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25" name="Bildplatzhalter 24">
            <a:extLst>
              <a:ext uri="{FF2B5EF4-FFF2-40B4-BE49-F238E27FC236}">
                <a16:creationId xmlns:a16="http://schemas.microsoft.com/office/drawing/2014/main" id="{0BA4C7BF-293F-93E3-22D0-42FB47A5D5D6}"/>
              </a:ext>
            </a:extLst>
          </p:cNvPr>
          <p:cNvSpPr>
            <a:spLocks noGrp="1"/>
          </p:cNvSpPr>
          <p:nvPr>
            <p:ph type="pic" sz="quarter" idx="14" hasCustomPrompt="1"/>
            <p:custDataLst>
              <p:tags r:id="rId3"/>
            </p:custDataLst>
          </p:nvPr>
        </p:nvSpPr>
        <p:spPr>
          <a:xfrm>
            <a:off x="3165562" y="1908000"/>
            <a:ext cx="2563925" cy="1792579"/>
          </a:xfrm>
          <a:custGeom>
            <a:avLst/>
            <a:gdLst>
              <a:gd name="connsiteX0" fmla="*/ 527686 w 2563925"/>
              <a:gd name="connsiteY0" fmla="*/ 0 h 1792579"/>
              <a:gd name="connsiteX1" fmla="*/ 2563925 w 2563925"/>
              <a:gd name="connsiteY1" fmla="*/ 0 h 1792579"/>
              <a:gd name="connsiteX2" fmla="*/ 2036239 w 2563925"/>
              <a:gd name="connsiteY2" fmla="*/ 1792579 h 1792579"/>
              <a:gd name="connsiteX3" fmla="*/ 0 w 2563925"/>
              <a:gd name="connsiteY3" fmla="*/ 1792579 h 1792579"/>
            </a:gdLst>
            <a:ahLst/>
            <a:cxnLst>
              <a:cxn ang="0">
                <a:pos x="connsiteX0" y="connsiteY0"/>
              </a:cxn>
              <a:cxn ang="0">
                <a:pos x="connsiteX1" y="connsiteY1"/>
              </a:cxn>
              <a:cxn ang="0">
                <a:pos x="connsiteX2" y="connsiteY2"/>
              </a:cxn>
              <a:cxn ang="0">
                <a:pos x="connsiteX3" y="connsiteY3"/>
              </a:cxn>
            </a:cxnLst>
            <a:rect l="l" t="t" r="r" b="b"/>
            <a:pathLst>
              <a:path w="2563925" h="1792579">
                <a:moveTo>
                  <a:pt x="527686" y="0"/>
                </a:moveTo>
                <a:lnTo>
                  <a:pt x="2563925" y="0"/>
                </a:lnTo>
                <a:lnTo>
                  <a:pt x="2036239" y="1792579"/>
                </a:lnTo>
                <a:lnTo>
                  <a:pt x="0" y="179257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26" name="Bildplatzhalter 25">
            <a:extLst>
              <a:ext uri="{FF2B5EF4-FFF2-40B4-BE49-F238E27FC236}">
                <a16:creationId xmlns:a16="http://schemas.microsoft.com/office/drawing/2014/main" id="{291FFE74-7DD3-EA4C-2681-241050019F85}"/>
              </a:ext>
            </a:extLst>
          </p:cNvPr>
          <p:cNvSpPr>
            <a:spLocks noGrp="1"/>
          </p:cNvSpPr>
          <p:nvPr>
            <p:ph type="pic" sz="quarter" idx="15" hasCustomPrompt="1"/>
            <p:custDataLst>
              <p:tags r:id="rId4"/>
            </p:custDataLst>
          </p:nvPr>
        </p:nvSpPr>
        <p:spPr>
          <a:xfrm>
            <a:off x="5838997" y="1908000"/>
            <a:ext cx="2563925" cy="1792579"/>
          </a:xfrm>
          <a:custGeom>
            <a:avLst/>
            <a:gdLst>
              <a:gd name="connsiteX0" fmla="*/ 527686 w 2563925"/>
              <a:gd name="connsiteY0" fmla="*/ 0 h 1792579"/>
              <a:gd name="connsiteX1" fmla="*/ 2563925 w 2563925"/>
              <a:gd name="connsiteY1" fmla="*/ 0 h 1792579"/>
              <a:gd name="connsiteX2" fmla="*/ 2036239 w 2563925"/>
              <a:gd name="connsiteY2" fmla="*/ 1792579 h 1792579"/>
              <a:gd name="connsiteX3" fmla="*/ 0 w 2563925"/>
              <a:gd name="connsiteY3" fmla="*/ 1792579 h 1792579"/>
            </a:gdLst>
            <a:ahLst/>
            <a:cxnLst>
              <a:cxn ang="0">
                <a:pos x="connsiteX0" y="connsiteY0"/>
              </a:cxn>
              <a:cxn ang="0">
                <a:pos x="connsiteX1" y="connsiteY1"/>
              </a:cxn>
              <a:cxn ang="0">
                <a:pos x="connsiteX2" y="connsiteY2"/>
              </a:cxn>
              <a:cxn ang="0">
                <a:pos x="connsiteX3" y="connsiteY3"/>
              </a:cxn>
            </a:cxnLst>
            <a:rect l="l" t="t" r="r" b="b"/>
            <a:pathLst>
              <a:path w="2563925" h="1792579">
                <a:moveTo>
                  <a:pt x="527686" y="0"/>
                </a:moveTo>
                <a:lnTo>
                  <a:pt x="2563925" y="0"/>
                </a:lnTo>
                <a:lnTo>
                  <a:pt x="2036239" y="1792579"/>
                </a:lnTo>
                <a:lnTo>
                  <a:pt x="0" y="179257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27" name="Bildplatzhalter 26">
            <a:extLst>
              <a:ext uri="{FF2B5EF4-FFF2-40B4-BE49-F238E27FC236}">
                <a16:creationId xmlns:a16="http://schemas.microsoft.com/office/drawing/2014/main" id="{870B0CB7-EEA5-881D-E595-8CF56EADBF72}"/>
              </a:ext>
            </a:extLst>
          </p:cNvPr>
          <p:cNvSpPr>
            <a:spLocks noGrp="1"/>
          </p:cNvSpPr>
          <p:nvPr>
            <p:ph type="pic" sz="quarter" idx="16" hasCustomPrompt="1"/>
            <p:custDataLst>
              <p:tags r:id="rId5"/>
            </p:custDataLst>
          </p:nvPr>
        </p:nvSpPr>
        <p:spPr>
          <a:xfrm>
            <a:off x="8512434" y="1908000"/>
            <a:ext cx="2563925" cy="1792579"/>
          </a:xfrm>
          <a:custGeom>
            <a:avLst/>
            <a:gdLst>
              <a:gd name="connsiteX0" fmla="*/ 527686 w 2563925"/>
              <a:gd name="connsiteY0" fmla="*/ 0 h 1792579"/>
              <a:gd name="connsiteX1" fmla="*/ 2563925 w 2563925"/>
              <a:gd name="connsiteY1" fmla="*/ 0 h 1792579"/>
              <a:gd name="connsiteX2" fmla="*/ 2036239 w 2563925"/>
              <a:gd name="connsiteY2" fmla="*/ 1792579 h 1792579"/>
              <a:gd name="connsiteX3" fmla="*/ 0 w 2563925"/>
              <a:gd name="connsiteY3" fmla="*/ 1792579 h 1792579"/>
            </a:gdLst>
            <a:ahLst/>
            <a:cxnLst>
              <a:cxn ang="0">
                <a:pos x="connsiteX0" y="connsiteY0"/>
              </a:cxn>
              <a:cxn ang="0">
                <a:pos x="connsiteX1" y="connsiteY1"/>
              </a:cxn>
              <a:cxn ang="0">
                <a:pos x="connsiteX2" y="connsiteY2"/>
              </a:cxn>
              <a:cxn ang="0">
                <a:pos x="connsiteX3" y="connsiteY3"/>
              </a:cxn>
            </a:cxnLst>
            <a:rect l="l" t="t" r="r" b="b"/>
            <a:pathLst>
              <a:path w="2563925" h="1792579">
                <a:moveTo>
                  <a:pt x="527686" y="0"/>
                </a:moveTo>
                <a:lnTo>
                  <a:pt x="2563925" y="0"/>
                </a:lnTo>
                <a:lnTo>
                  <a:pt x="2036239" y="1792579"/>
                </a:lnTo>
                <a:lnTo>
                  <a:pt x="0" y="179257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32" name="Textplatzhalter 31">
            <a:extLst>
              <a:ext uri="{FF2B5EF4-FFF2-40B4-BE49-F238E27FC236}">
                <a16:creationId xmlns:a16="http://schemas.microsoft.com/office/drawing/2014/main" id="{107FF132-D60A-CFB5-2C25-0C8233BCA453}"/>
              </a:ext>
            </a:extLst>
          </p:cNvPr>
          <p:cNvSpPr>
            <a:spLocks noGrp="1"/>
          </p:cNvSpPr>
          <p:nvPr>
            <p:ph type="body" sz="quarter" idx="17"/>
            <p:custDataLst>
              <p:tags r:id="rId6"/>
            </p:custDataLst>
          </p:nvPr>
        </p:nvSpPr>
        <p:spPr>
          <a:xfrm>
            <a:off x="492126" y="4342654"/>
            <a:ext cx="2457435" cy="1615235"/>
          </a:xfrm>
        </p:spPr>
        <p:txBody>
          <a:bodyPr tIns="0"/>
          <a:lstStyle>
            <a:lvl1pPr>
              <a:defRPr sz="1400"/>
            </a:lvl1pPr>
            <a:lvl2pPr marL="252000" indent="-252000">
              <a:defRPr sz="1400"/>
            </a:lvl2pPr>
            <a:lvl3pPr marL="504000" indent="-252000">
              <a:defRPr sz="12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platzhalter 35">
            <a:extLst>
              <a:ext uri="{FF2B5EF4-FFF2-40B4-BE49-F238E27FC236}">
                <a16:creationId xmlns:a16="http://schemas.microsoft.com/office/drawing/2014/main" id="{98524343-66BE-45AF-37A6-2154B4FE50B1}"/>
              </a:ext>
            </a:extLst>
          </p:cNvPr>
          <p:cNvSpPr>
            <a:spLocks noGrp="1"/>
          </p:cNvSpPr>
          <p:nvPr>
            <p:ph type="body" sz="quarter" idx="21" hasCustomPrompt="1"/>
            <p:custDataLst>
              <p:tags r:id="rId7"/>
            </p:custDataLst>
          </p:nvPr>
        </p:nvSpPr>
        <p:spPr>
          <a:xfrm>
            <a:off x="492126" y="3707779"/>
            <a:ext cx="623515" cy="634874"/>
          </a:xfrm>
        </p:spPr>
        <p:txBody>
          <a:bodyPr lIns="0" tIns="144000" anchor="t"/>
          <a:lstStyle>
            <a:lvl1pPr algn="l">
              <a:spcBef>
                <a:spcPts val="0"/>
              </a:spcBef>
              <a:defRPr sz="2600" b="1">
                <a:solidFill>
                  <a:schemeClr val="accent1"/>
                </a:solidFill>
                <a:latin typeface="+mj-lt"/>
              </a:defRPr>
            </a:lvl1pPr>
            <a:lvl2pPr marL="0" indent="0" algn="l">
              <a:spcBef>
                <a:spcPts val="0"/>
              </a:spcBef>
              <a:buNone/>
              <a:defRPr sz="2600" b="1">
                <a:solidFill>
                  <a:schemeClr val="accent1"/>
                </a:solidFill>
                <a:latin typeface="+mj-lt"/>
              </a:defRPr>
            </a:lvl2pPr>
            <a:lvl3pPr marL="0" indent="0" algn="l">
              <a:spcBef>
                <a:spcPts val="0"/>
              </a:spcBef>
              <a:buNone/>
              <a:defRPr sz="2600" b="1">
                <a:solidFill>
                  <a:schemeClr val="accent1"/>
                </a:solidFill>
                <a:latin typeface="+mj-lt"/>
              </a:defRPr>
            </a:lvl3pPr>
            <a:lvl4pPr algn="l">
              <a:spcBef>
                <a:spcPts val="0"/>
              </a:spcBef>
              <a:defRPr sz="2600" b="1">
                <a:solidFill>
                  <a:schemeClr val="accent1"/>
                </a:solidFill>
                <a:latin typeface="+mj-lt"/>
              </a:defRPr>
            </a:lvl4pPr>
            <a:lvl5pPr algn="l">
              <a:spcBef>
                <a:spcPts val="0"/>
              </a:spcBef>
              <a:defRPr sz="2600" b="1">
                <a:solidFill>
                  <a:schemeClr val="accent1"/>
                </a:solidFill>
                <a:latin typeface="+mj-lt"/>
              </a:defRPr>
            </a:lvl5pPr>
            <a:lvl6pPr marL="0" indent="0" algn="l">
              <a:spcBef>
                <a:spcPts val="0"/>
              </a:spcBef>
              <a:buNone/>
              <a:defRPr sz="2600" b="1">
                <a:solidFill>
                  <a:schemeClr val="accent1"/>
                </a:solidFill>
                <a:latin typeface="+mj-lt"/>
              </a:defRPr>
            </a:lvl6pPr>
            <a:lvl7pPr marL="0" indent="0" algn="l">
              <a:spcBef>
                <a:spcPts val="0"/>
              </a:spcBef>
              <a:buNone/>
              <a:defRPr sz="2600" b="1">
                <a:solidFill>
                  <a:schemeClr val="accent1"/>
                </a:solidFill>
                <a:latin typeface="+mj-lt"/>
              </a:defRPr>
            </a:lvl7pPr>
            <a:lvl8pPr marL="0" indent="0" algn="l">
              <a:spcBef>
                <a:spcPts val="0"/>
              </a:spcBef>
              <a:buNone/>
              <a:defRPr sz="2600" b="1">
                <a:solidFill>
                  <a:schemeClr val="accent1"/>
                </a:solidFill>
                <a:latin typeface="+mj-lt"/>
              </a:defRPr>
            </a:lvl8pPr>
            <a:lvl9pPr marL="0" indent="0" algn="l">
              <a:spcBef>
                <a:spcPts val="0"/>
              </a:spcBef>
              <a:buNone/>
              <a:defRPr sz="2600" b="1">
                <a:solidFill>
                  <a:schemeClr val="accent1"/>
                </a:solidFill>
                <a:latin typeface="+mj-lt"/>
              </a:defRPr>
            </a:lvl9pPr>
          </a:lstStyle>
          <a:p>
            <a:pPr lvl="0"/>
            <a:r>
              <a:rPr lang="en-US"/>
              <a:t>01</a:t>
            </a:r>
            <a:endParaRPr lang="en-US" dirty="0"/>
          </a:p>
        </p:txBody>
      </p:sp>
      <p:sp>
        <p:nvSpPr>
          <p:cNvPr id="6" name="Textplatzhalter 31">
            <a:extLst>
              <a:ext uri="{FF2B5EF4-FFF2-40B4-BE49-F238E27FC236}">
                <a16:creationId xmlns:a16="http://schemas.microsoft.com/office/drawing/2014/main" id="{D75D31EC-10C7-D3A1-4DD4-5B967669FF6F}"/>
              </a:ext>
            </a:extLst>
          </p:cNvPr>
          <p:cNvSpPr>
            <a:spLocks noGrp="1"/>
          </p:cNvSpPr>
          <p:nvPr>
            <p:ph type="body" sz="quarter" idx="22"/>
            <p:custDataLst>
              <p:tags r:id="rId8"/>
            </p:custDataLst>
          </p:nvPr>
        </p:nvSpPr>
        <p:spPr>
          <a:xfrm>
            <a:off x="3165562" y="4342654"/>
            <a:ext cx="2457435" cy="1615235"/>
          </a:xfrm>
        </p:spPr>
        <p:txBody>
          <a:bodyPr tIns="0"/>
          <a:lstStyle>
            <a:lvl1pPr>
              <a:defRPr sz="1400"/>
            </a:lvl1pPr>
            <a:lvl2pPr marL="252000" indent="-252000">
              <a:defRPr sz="1400"/>
            </a:lvl2pPr>
            <a:lvl3pPr marL="504000" indent="-252000">
              <a:defRPr sz="12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platzhalter 31">
            <a:extLst>
              <a:ext uri="{FF2B5EF4-FFF2-40B4-BE49-F238E27FC236}">
                <a16:creationId xmlns:a16="http://schemas.microsoft.com/office/drawing/2014/main" id="{3D97232D-4C91-F0DC-A895-18200A2921A7}"/>
              </a:ext>
            </a:extLst>
          </p:cNvPr>
          <p:cNvSpPr>
            <a:spLocks noGrp="1"/>
          </p:cNvSpPr>
          <p:nvPr>
            <p:ph type="body" sz="quarter" idx="23"/>
            <p:custDataLst>
              <p:tags r:id="rId9"/>
            </p:custDataLst>
          </p:nvPr>
        </p:nvSpPr>
        <p:spPr>
          <a:xfrm>
            <a:off x="5838998" y="4342654"/>
            <a:ext cx="2457435" cy="1615235"/>
          </a:xfrm>
        </p:spPr>
        <p:txBody>
          <a:bodyPr tIns="0"/>
          <a:lstStyle>
            <a:lvl1pPr>
              <a:defRPr sz="1400"/>
            </a:lvl1pPr>
            <a:lvl2pPr marL="252000" indent="-252000">
              <a:defRPr sz="1400"/>
            </a:lvl2pPr>
            <a:lvl3pPr marL="504000" indent="-252000">
              <a:defRPr sz="12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platzhalter 31">
            <a:extLst>
              <a:ext uri="{FF2B5EF4-FFF2-40B4-BE49-F238E27FC236}">
                <a16:creationId xmlns:a16="http://schemas.microsoft.com/office/drawing/2014/main" id="{5A0D6B71-8D84-7CC0-4204-4D6DF07B1EFC}"/>
              </a:ext>
            </a:extLst>
          </p:cNvPr>
          <p:cNvSpPr>
            <a:spLocks noGrp="1"/>
          </p:cNvSpPr>
          <p:nvPr>
            <p:ph type="body" sz="quarter" idx="24"/>
            <p:custDataLst>
              <p:tags r:id="rId10"/>
            </p:custDataLst>
          </p:nvPr>
        </p:nvSpPr>
        <p:spPr>
          <a:xfrm>
            <a:off x="8512434" y="4342654"/>
            <a:ext cx="2457435" cy="1615235"/>
          </a:xfrm>
        </p:spPr>
        <p:txBody>
          <a:bodyPr tIns="0"/>
          <a:lstStyle>
            <a:lvl1pPr>
              <a:defRPr sz="1400"/>
            </a:lvl1pPr>
            <a:lvl2pPr marL="252000" indent="-252000">
              <a:defRPr sz="1400"/>
            </a:lvl2pPr>
            <a:lvl3pPr marL="504000" indent="-252000">
              <a:defRPr sz="12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platzhalter 35">
            <a:extLst>
              <a:ext uri="{FF2B5EF4-FFF2-40B4-BE49-F238E27FC236}">
                <a16:creationId xmlns:a16="http://schemas.microsoft.com/office/drawing/2014/main" id="{5B1D51D7-0ACE-14F1-B156-7C2BACEADE4E}"/>
              </a:ext>
            </a:extLst>
          </p:cNvPr>
          <p:cNvSpPr>
            <a:spLocks noGrp="1"/>
          </p:cNvSpPr>
          <p:nvPr>
            <p:ph type="body" sz="quarter" idx="25" hasCustomPrompt="1"/>
            <p:custDataLst>
              <p:tags r:id="rId11"/>
            </p:custDataLst>
          </p:nvPr>
        </p:nvSpPr>
        <p:spPr>
          <a:xfrm>
            <a:off x="3165562" y="3707779"/>
            <a:ext cx="623515" cy="634874"/>
          </a:xfrm>
        </p:spPr>
        <p:txBody>
          <a:bodyPr lIns="0" tIns="144000" anchor="t"/>
          <a:lstStyle>
            <a:lvl1pPr algn="l">
              <a:spcBef>
                <a:spcPts val="0"/>
              </a:spcBef>
              <a:defRPr sz="2600" b="1">
                <a:solidFill>
                  <a:schemeClr val="accent1"/>
                </a:solidFill>
                <a:latin typeface="+mj-lt"/>
              </a:defRPr>
            </a:lvl1pPr>
            <a:lvl2pPr marL="0" indent="0" algn="l">
              <a:spcBef>
                <a:spcPts val="0"/>
              </a:spcBef>
              <a:buNone/>
              <a:defRPr sz="2600" b="1">
                <a:solidFill>
                  <a:schemeClr val="accent1"/>
                </a:solidFill>
                <a:latin typeface="+mj-lt"/>
              </a:defRPr>
            </a:lvl2pPr>
            <a:lvl3pPr marL="0" indent="0" algn="l">
              <a:spcBef>
                <a:spcPts val="0"/>
              </a:spcBef>
              <a:buNone/>
              <a:defRPr sz="2600" b="1">
                <a:solidFill>
                  <a:schemeClr val="accent1"/>
                </a:solidFill>
                <a:latin typeface="+mj-lt"/>
              </a:defRPr>
            </a:lvl3pPr>
            <a:lvl4pPr algn="l">
              <a:spcBef>
                <a:spcPts val="0"/>
              </a:spcBef>
              <a:defRPr sz="2600" b="1">
                <a:solidFill>
                  <a:schemeClr val="accent1"/>
                </a:solidFill>
                <a:latin typeface="+mj-lt"/>
              </a:defRPr>
            </a:lvl4pPr>
            <a:lvl5pPr algn="l">
              <a:spcBef>
                <a:spcPts val="0"/>
              </a:spcBef>
              <a:defRPr sz="2600" b="1">
                <a:solidFill>
                  <a:schemeClr val="accent1"/>
                </a:solidFill>
                <a:latin typeface="+mj-lt"/>
              </a:defRPr>
            </a:lvl5pPr>
            <a:lvl6pPr marL="0" indent="0" algn="l">
              <a:spcBef>
                <a:spcPts val="0"/>
              </a:spcBef>
              <a:buNone/>
              <a:defRPr sz="2600" b="1">
                <a:solidFill>
                  <a:schemeClr val="accent1"/>
                </a:solidFill>
                <a:latin typeface="+mj-lt"/>
              </a:defRPr>
            </a:lvl6pPr>
            <a:lvl7pPr marL="0" indent="0" algn="l">
              <a:spcBef>
                <a:spcPts val="0"/>
              </a:spcBef>
              <a:buNone/>
              <a:defRPr sz="2600" b="1">
                <a:solidFill>
                  <a:schemeClr val="accent1"/>
                </a:solidFill>
                <a:latin typeface="+mj-lt"/>
              </a:defRPr>
            </a:lvl7pPr>
            <a:lvl8pPr marL="0" indent="0" algn="l">
              <a:spcBef>
                <a:spcPts val="0"/>
              </a:spcBef>
              <a:buNone/>
              <a:defRPr sz="2600" b="1">
                <a:solidFill>
                  <a:schemeClr val="accent1"/>
                </a:solidFill>
                <a:latin typeface="+mj-lt"/>
              </a:defRPr>
            </a:lvl8pPr>
            <a:lvl9pPr marL="0" indent="0" algn="l">
              <a:spcBef>
                <a:spcPts val="0"/>
              </a:spcBef>
              <a:buNone/>
              <a:defRPr sz="2600" b="1">
                <a:solidFill>
                  <a:schemeClr val="accent1"/>
                </a:solidFill>
                <a:latin typeface="+mj-lt"/>
              </a:defRPr>
            </a:lvl9pPr>
          </a:lstStyle>
          <a:p>
            <a:pPr lvl="0"/>
            <a:r>
              <a:rPr lang="en-US"/>
              <a:t>01</a:t>
            </a:r>
            <a:endParaRPr lang="en-US" dirty="0"/>
          </a:p>
        </p:txBody>
      </p:sp>
      <p:sp>
        <p:nvSpPr>
          <p:cNvPr id="10" name="Textplatzhalter 35">
            <a:extLst>
              <a:ext uri="{FF2B5EF4-FFF2-40B4-BE49-F238E27FC236}">
                <a16:creationId xmlns:a16="http://schemas.microsoft.com/office/drawing/2014/main" id="{8F80E34A-4278-D87D-DC1C-8397B3E7EA6C}"/>
              </a:ext>
            </a:extLst>
          </p:cNvPr>
          <p:cNvSpPr>
            <a:spLocks noGrp="1"/>
          </p:cNvSpPr>
          <p:nvPr>
            <p:ph type="body" sz="quarter" idx="26" hasCustomPrompt="1"/>
            <p:custDataLst>
              <p:tags r:id="rId12"/>
            </p:custDataLst>
          </p:nvPr>
        </p:nvSpPr>
        <p:spPr>
          <a:xfrm>
            <a:off x="5838998" y="3707779"/>
            <a:ext cx="623515" cy="634874"/>
          </a:xfrm>
        </p:spPr>
        <p:txBody>
          <a:bodyPr lIns="0" tIns="144000" anchor="t"/>
          <a:lstStyle>
            <a:lvl1pPr algn="l">
              <a:spcBef>
                <a:spcPts val="0"/>
              </a:spcBef>
              <a:defRPr sz="2600" b="1">
                <a:solidFill>
                  <a:schemeClr val="accent1"/>
                </a:solidFill>
                <a:latin typeface="+mj-lt"/>
              </a:defRPr>
            </a:lvl1pPr>
            <a:lvl2pPr marL="0" indent="0" algn="l">
              <a:spcBef>
                <a:spcPts val="0"/>
              </a:spcBef>
              <a:buNone/>
              <a:defRPr sz="2600" b="1">
                <a:solidFill>
                  <a:schemeClr val="accent1"/>
                </a:solidFill>
                <a:latin typeface="+mj-lt"/>
              </a:defRPr>
            </a:lvl2pPr>
            <a:lvl3pPr marL="0" indent="0" algn="l">
              <a:spcBef>
                <a:spcPts val="0"/>
              </a:spcBef>
              <a:buNone/>
              <a:defRPr sz="2600" b="1">
                <a:solidFill>
                  <a:schemeClr val="accent1"/>
                </a:solidFill>
                <a:latin typeface="+mj-lt"/>
              </a:defRPr>
            </a:lvl3pPr>
            <a:lvl4pPr algn="l">
              <a:spcBef>
                <a:spcPts val="0"/>
              </a:spcBef>
              <a:defRPr sz="2600" b="1">
                <a:solidFill>
                  <a:schemeClr val="accent1"/>
                </a:solidFill>
                <a:latin typeface="+mj-lt"/>
              </a:defRPr>
            </a:lvl4pPr>
            <a:lvl5pPr algn="l">
              <a:spcBef>
                <a:spcPts val="0"/>
              </a:spcBef>
              <a:defRPr sz="2600" b="1">
                <a:solidFill>
                  <a:schemeClr val="accent1"/>
                </a:solidFill>
                <a:latin typeface="+mj-lt"/>
              </a:defRPr>
            </a:lvl5pPr>
            <a:lvl6pPr marL="0" indent="0" algn="l">
              <a:spcBef>
                <a:spcPts val="0"/>
              </a:spcBef>
              <a:buNone/>
              <a:defRPr sz="2600" b="1">
                <a:solidFill>
                  <a:schemeClr val="accent1"/>
                </a:solidFill>
                <a:latin typeface="+mj-lt"/>
              </a:defRPr>
            </a:lvl6pPr>
            <a:lvl7pPr marL="0" indent="0" algn="l">
              <a:spcBef>
                <a:spcPts val="0"/>
              </a:spcBef>
              <a:buNone/>
              <a:defRPr sz="2600" b="1">
                <a:solidFill>
                  <a:schemeClr val="accent1"/>
                </a:solidFill>
                <a:latin typeface="+mj-lt"/>
              </a:defRPr>
            </a:lvl7pPr>
            <a:lvl8pPr marL="0" indent="0" algn="l">
              <a:spcBef>
                <a:spcPts val="0"/>
              </a:spcBef>
              <a:buNone/>
              <a:defRPr sz="2600" b="1">
                <a:solidFill>
                  <a:schemeClr val="accent1"/>
                </a:solidFill>
                <a:latin typeface="+mj-lt"/>
              </a:defRPr>
            </a:lvl8pPr>
            <a:lvl9pPr marL="0" indent="0" algn="l">
              <a:spcBef>
                <a:spcPts val="0"/>
              </a:spcBef>
              <a:buNone/>
              <a:defRPr sz="2600" b="1">
                <a:solidFill>
                  <a:schemeClr val="accent1"/>
                </a:solidFill>
                <a:latin typeface="+mj-lt"/>
              </a:defRPr>
            </a:lvl9pPr>
          </a:lstStyle>
          <a:p>
            <a:pPr lvl="0"/>
            <a:r>
              <a:rPr lang="en-US"/>
              <a:t>01</a:t>
            </a:r>
            <a:endParaRPr lang="en-US" dirty="0"/>
          </a:p>
        </p:txBody>
      </p:sp>
      <p:sp>
        <p:nvSpPr>
          <p:cNvPr id="11" name="Textplatzhalter 35">
            <a:extLst>
              <a:ext uri="{FF2B5EF4-FFF2-40B4-BE49-F238E27FC236}">
                <a16:creationId xmlns:a16="http://schemas.microsoft.com/office/drawing/2014/main" id="{5D60460C-BAF2-677B-CF3E-C7F3AC5C4E91}"/>
              </a:ext>
            </a:extLst>
          </p:cNvPr>
          <p:cNvSpPr>
            <a:spLocks noGrp="1"/>
          </p:cNvSpPr>
          <p:nvPr>
            <p:ph type="body" sz="quarter" idx="27" hasCustomPrompt="1"/>
            <p:custDataLst>
              <p:tags r:id="rId13"/>
            </p:custDataLst>
          </p:nvPr>
        </p:nvSpPr>
        <p:spPr>
          <a:xfrm>
            <a:off x="8512434" y="3707779"/>
            <a:ext cx="623515" cy="634874"/>
          </a:xfrm>
        </p:spPr>
        <p:txBody>
          <a:bodyPr lIns="0" tIns="144000" anchor="t"/>
          <a:lstStyle>
            <a:lvl1pPr algn="l">
              <a:spcBef>
                <a:spcPts val="0"/>
              </a:spcBef>
              <a:defRPr sz="2600" b="1">
                <a:solidFill>
                  <a:schemeClr val="accent1"/>
                </a:solidFill>
                <a:latin typeface="+mj-lt"/>
              </a:defRPr>
            </a:lvl1pPr>
            <a:lvl2pPr marL="0" indent="0" algn="l">
              <a:spcBef>
                <a:spcPts val="0"/>
              </a:spcBef>
              <a:buNone/>
              <a:defRPr sz="2600" b="1">
                <a:solidFill>
                  <a:schemeClr val="accent1"/>
                </a:solidFill>
                <a:latin typeface="+mj-lt"/>
              </a:defRPr>
            </a:lvl2pPr>
            <a:lvl3pPr marL="0" indent="0" algn="l">
              <a:spcBef>
                <a:spcPts val="0"/>
              </a:spcBef>
              <a:buNone/>
              <a:defRPr sz="2600" b="1">
                <a:solidFill>
                  <a:schemeClr val="accent1"/>
                </a:solidFill>
                <a:latin typeface="+mj-lt"/>
              </a:defRPr>
            </a:lvl3pPr>
            <a:lvl4pPr algn="l">
              <a:spcBef>
                <a:spcPts val="0"/>
              </a:spcBef>
              <a:defRPr sz="2600" b="1">
                <a:solidFill>
                  <a:schemeClr val="accent1"/>
                </a:solidFill>
                <a:latin typeface="+mj-lt"/>
              </a:defRPr>
            </a:lvl4pPr>
            <a:lvl5pPr algn="l">
              <a:spcBef>
                <a:spcPts val="0"/>
              </a:spcBef>
              <a:defRPr sz="2600" b="1">
                <a:solidFill>
                  <a:schemeClr val="accent1"/>
                </a:solidFill>
                <a:latin typeface="+mj-lt"/>
              </a:defRPr>
            </a:lvl5pPr>
            <a:lvl6pPr marL="0" indent="0" algn="l">
              <a:spcBef>
                <a:spcPts val="0"/>
              </a:spcBef>
              <a:buNone/>
              <a:defRPr sz="2600" b="1">
                <a:solidFill>
                  <a:schemeClr val="accent1"/>
                </a:solidFill>
                <a:latin typeface="+mj-lt"/>
              </a:defRPr>
            </a:lvl6pPr>
            <a:lvl7pPr marL="0" indent="0" algn="l">
              <a:spcBef>
                <a:spcPts val="0"/>
              </a:spcBef>
              <a:buNone/>
              <a:defRPr sz="2600" b="1">
                <a:solidFill>
                  <a:schemeClr val="accent1"/>
                </a:solidFill>
                <a:latin typeface="+mj-lt"/>
              </a:defRPr>
            </a:lvl7pPr>
            <a:lvl8pPr marL="0" indent="0" algn="l">
              <a:spcBef>
                <a:spcPts val="0"/>
              </a:spcBef>
              <a:buNone/>
              <a:defRPr sz="2600" b="1">
                <a:solidFill>
                  <a:schemeClr val="accent1"/>
                </a:solidFill>
                <a:latin typeface="+mj-lt"/>
              </a:defRPr>
            </a:lvl8pPr>
            <a:lvl9pPr marL="0" indent="0" algn="l">
              <a:spcBef>
                <a:spcPts val="0"/>
              </a:spcBef>
              <a:buNone/>
              <a:defRPr sz="2600" b="1">
                <a:solidFill>
                  <a:schemeClr val="accent1"/>
                </a:solidFill>
                <a:latin typeface="+mj-lt"/>
              </a:defRPr>
            </a:lvl9pPr>
          </a:lstStyle>
          <a:p>
            <a:pPr lvl="0"/>
            <a:r>
              <a:rPr lang="en-US"/>
              <a:t>01</a:t>
            </a:r>
            <a:endParaRPr lang="en-US" dirty="0"/>
          </a:p>
        </p:txBody>
      </p:sp>
      <p:sp>
        <p:nvSpPr>
          <p:cNvPr id="12" name="Titel 11">
            <a:extLst>
              <a:ext uri="{FF2B5EF4-FFF2-40B4-BE49-F238E27FC236}">
                <a16:creationId xmlns:a16="http://schemas.microsoft.com/office/drawing/2014/main" id="{85F92018-1980-DB65-08D4-9515AEB05E68}"/>
              </a:ext>
            </a:extLst>
          </p:cNvPr>
          <p:cNvSpPr>
            <a:spLocks noGrp="1"/>
          </p:cNvSpPr>
          <p:nvPr>
            <p:ph type="title" hasCustomPrompt="1"/>
            <p:custDataLst>
              <p:tags r:id="rId14"/>
            </p:custDataLst>
          </p:nvPr>
        </p:nvSpPr>
        <p:spPr/>
        <p:txBody>
          <a:bodyPr/>
          <a:lstStyle/>
          <a:p>
            <a:r>
              <a:rPr lang="en-US"/>
              <a:t>Here is a headline</a:t>
            </a:r>
            <a:endParaRPr lang="en-US" dirty="0"/>
          </a:p>
        </p:txBody>
      </p:sp>
    </p:spTree>
    <p:extLst>
      <p:ext uri="{BB962C8B-B14F-4D97-AF65-F5344CB8AC3E}">
        <p14:creationId xmlns:p14="http://schemas.microsoft.com/office/powerpoint/2010/main" val="11347887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ur images ">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1"/>
            </p:custDataLst>
          </p:nvPr>
        </p:nvSpPr>
        <p:spPr/>
        <p:txBody>
          <a:bodyPr/>
          <a:lstStyle/>
          <a:p>
            <a:fld id="{BED803A3-C4DB-4E36-9C99-82DF07FD0BF4}" type="slidenum">
              <a:rPr lang="en-US" smtClean="0"/>
              <a:pPr/>
              <a:t>‹#›</a:t>
            </a:fld>
            <a:endParaRPr lang="en-US" dirty="0"/>
          </a:p>
        </p:txBody>
      </p:sp>
      <p:sp>
        <p:nvSpPr>
          <p:cNvPr id="24" name="Bildplatzhalter 23">
            <a:extLst>
              <a:ext uri="{FF2B5EF4-FFF2-40B4-BE49-F238E27FC236}">
                <a16:creationId xmlns:a16="http://schemas.microsoft.com/office/drawing/2014/main" id="{8415D268-EB29-8689-670E-2B3E7B53B0D3}"/>
              </a:ext>
            </a:extLst>
          </p:cNvPr>
          <p:cNvSpPr>
            <a:spLocks noGrp="1"/>
          </p:cNvSpPr>
          <p:nvPr>
            <p:ph type="pic" sz="quarter" idx="13" hasCustomPrompt="1"/>
            <p:custDataLst>
              <p:tags r:id="rId2"/>
            </p:custDataLst>
          </p:nvPr>
        </p:nvSpPr>
        <p:spPr>
          <a:xfrm>
            <a:off x="492125" y="1908000"/>
            <a:ext cx="3112721" cy="2176272"/>
          </a:xfrm>
          <a:custGeom>
            <a:avLst/>
            <a:gdLst>
              <a:gd name="connsiteX0" fmla="*/ 527686 w 2563925"/>
              <a:gd name="connsiteY0" fmla="*/ 0 h 1792579"/>
              <a:gd name="connsiteX1" fmla="*/ 2563925 w 2563925"/>
              <a:gd name="connsiteY1" fmla="*/ 0 h 1792579"/>
              <a:gd name="connsiteX2" fmla="*/ 2036239 w 2563925"/>
              <a:gd name="connsiteY2" fmla="*/ 1792579 h 1792579"/>
              <a:gd name="connsiteX3" fmla="*/ 0 w 2563925"/>
              <a:gd name="connsiteY3" fmla="*/ 1792579 h 1792579"/>
            </a:gdLst>
            <a:ahLst/>
            <a:cxnLst>
              <a:cxn ang="0">
                <a:pos x="connsiteX0" y="connsiteY0"/>
              </a:cxn>
              <a:cxn ang="0">
                <a:pos x="connsiteX1" y="connsiteY1"/>
              </a:cxn>
              <a:cxn ang="0">
                <a:pos x="connsiteX2" y="connsiteY2"/>
              </a:cxn>
              <a:cxn ang="0">
                <a:pos x="connsiteX3" y="connsiteY3"/>
              </a:cxn>
            </a:cxnLst>
            <a:rect l="l" t="t" r="r" b="b"/>
            <a:pathLst>
              <a:path w="2563925" h="1792579">
                <a:moveTo>
                  <a:pt x="527686" y="0"/>
                </a:moveTo>
                <a:lnTo>
                  <a:pt x="2563925" y="0"/>
                </a:lnTo>
                <a:lnTo>
                  <a:pt x="2036239" y="1792579"/>
                </a:lnTo>
                <a:lnTo>
                  <a:pt x="0" y="179257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32" name="Textplatzhalter 31">
            <a:extLst>
              <a:ext uri="{FF2B5EF4-FFF2-40B4-BE49-F238E27FC236}">
                <a16:creationId xmlns:a16="http://schemas.microsoft.com/office/drawing/2014/main" id="{107FF132-D60A-CFB5-2C25-0C8233BCA453}"/>
              </a:ext>
            </a:extLst>
          </p:cNvPr>
          <p:cNvSpPr>
            <a:spLocks noGrp="1"/>
          </p:cNvSpPr>
          <p:nvPr>
            <p:ph type="body" sz="quarter" idx="17"/>
            <p:custDataLst>
              <p:tags r:id="rId3"/>
            </p:custDataLst>
          </p:nvPr>
        </p:nvSpPr>
        <p:spPr>
          <a:xfrm>
            <a:off x="492126" y="4091472"/>
            <a:ext cx="2457435" cy="1875209"/>
          </a:xfrm>
        </p:spPr>
        <p:txBody>
          <a:bodyPr tIns="216000"/>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platzhalter 31">
            <a:extLst>
              <a:ext uri="{FF2B5EF4-FFF2-40B4-BE49-F238E27FC236}">
                <a16:creationId xmlns:a16="http://schemas.microsoft.com/office/drawing/2014/main" id="{6B54B8F1-FADF-466D-C7E7-EB62F10AE7AC}"/>
              </a:ext>
            </a:extLst>
          </p:cNvPr>
          <p:cNvSpPr>
            <a:spLocks noGrp="1"/>
          </p:cNvSpPr>
          <p:nvPr>
            <p:ph type="body" sz="quarter" idx="18"/>
            <p:custDataLst>
              <p:tags r:id="rId4"/>
            </p:custDataLst>
          </p:nvPr>
        </p:nvSpPr>
        <p:spPr>
          <a:xfrm>
            <a:off x="3165562" y="4091472"/>
            <a:ext cx="2457435" cy="1875209"/>
          </a:xfrm>
        </p:spPr>
        <p:txBody>
          <a:bodyPr tIns="216000"/>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platzhalter 31">
            <a:extLst>
              <a:ext uri="{FF2B5EF4-FFF2-40B4-BE49-F238E27FC236}">
                <a16:creationId xmlns:a16="http://schemas.microsoft.com/office/drawing/2014/main" id="{DC579E54-43EC-F31E-C764-BC10A88CD128}"/>
              </a:ext>
            </a:extLst>
          </p:cNvPr>
          <p:cNvSpPr>
            <a:spLocks noGrp="1"/>
          </p:cNvSpPr>
          <p:nvPr>
            <p:ph type="body" sz="quarter" idx="19"/>
            <p:custDataLst>
              <p:tags r:id="rId5"/>
            </p:custDataLst>
          </p:nvPr>
        </p:nvSpPr>
        <p:spPr>
          <a:xfrm>
            <a:off x="5838998" y="4091472"/>
            <a:ext cx="2457435" cy="1875209"/>
          </a:xfrm>
        </p:spPr>
        <p:txBody>
          <a:bodyPr tIns="216000"/>
          <a:lstStyle/>
          <a:p>
            <a:pPr lvl="0"/>
            <a:r>
              <a:rPr lang="en-US"/>
              <a:t>Click to edit Master text styles</a:t>
            </a:r>
          </a:p>
          <a:p>
            <a:pPr lvl="1"/>
            <a:r>
              <a:rPr lang="en-US"/>
              <a:t>Second level</a:t>
            </a:r>
          </a:p>
          <a:p>
            <a:pPr lvl="2"/>
            <a:r>
              <a:rPr lang="en-US"/>
              <a:t>Third level</a:t>
            </a:r>
          </a:p>
          <a:p>
            <a:pPr lvl="3"/>
            <a:r>
              <a:rPr lang="en-US"/>
              <a:t>Fourth level</a:t>
            </a:r>
          </a:p>
        </p:txBody>
      </p:sp>
      <p:sp>
        <p:nvSpPr>
          <p:cNvPr id="35" name="Textplatzhalter 31">
            <a:extLst>
              <a:ext uri="{FF2B5EF4-FFF2-40B4-BE49-F238E27FC236}">
                <a16:creationId xmlns:a16="http://schemas.microsoft.com/office/drawing/2014/main" id="{9967D2BA-2F7B-F479-A4C9-4AA6E762235F}"/>
              </a:ext>
            </a:extLst>
          </p:cNvPr>
          <p:cNvSpPr>
            <a:spLocks noGrp="1"/>
          </p:cNvSpPr>
          <p:nvPr>
            <p:ph type="body" sz="quarter" idx="20"/>
            <p:custDataLst>
              <p:tags r:id="rId6"/>
            </p:custDataLst>
          </p:nvPr>
        </p:nvSpPr>
        <p:spPr>
          <a:xfrm>
            <a:off x="8512434" y="4091472"/>
            <a:ext cx="2457435" cy="1875209"/>
          </a:xfrm>
        </p:spPr>
        <p:txBody>
          <a:bodyPr tIns="216000"/>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Bildplatzhalter 23">
            <a:extLst>
              <a:ext uri="{FF2B5EF4-FFF2-40B4-BE49-F238E27FC236}">
                <a16:creationId xmlns:a16="http://schemas.microsoft.com/office/drawing/2014/main" id="{40DBD73E-43F4-C5FC-5074-10833288DA25}"/>
              </a:ext>
            </a:extLst>
          </p:cNvPr>
          <p:cNvSpPr>
            <a:spLocks noGrp="1"/>
          </p:cNvSpPr>
          <p:nvPr>
            <p:ph type="pic" sz="quarter" idx="21" hasCustomPrompt="1"/>
            <p:custDataLst>
              <p:tags r:id="rId7"/>
            </p:custDataLst>
          </p:nvPr>
        </p:nvSpPr>
        <p:spPr>
          <a:xfrm>
            <a:off x="3165561" y="1908000"/>
            <a:ext cx="3112721" cy="2176272"/>
          </a:xfrm>
          <a:custGeom>
            <a:avLst/>
            <a:gdLst>
              <a:gd name="connsiteX0" fmla="*/ 527686 w 2563925"/>
              <a:gd name="connsiteY0" fmla="*/ 0 h 1792579"/>
              <a:gd name="connsiteX1" fmla="*/ 2563925 w 2563925"/>
              <a:gd name="connsiteY1" fmla="*/ 0 h 1792579"/>
              <a:gd name="connsiteX2" fmla="*/ 2036239 w 2563925"/>
              <a:gd name="connsiteY2" fmla="*/ 1792579 h 1792579"/>
              <a:gd name="connsiteX3" fmla="*/ 0 w 2563925"/>
              <a:gd name="connsiteY3" fmla="*/ 1792579 h 1792579"/>
            </a:gdLst>
            <a:ahLst/>
            <a:cxnLst>
              <a:cxn ang="0">
                <a:pos x="connsiteX0" y="connsiteY0"/>
              </a:cxn>
              <a:cxn ang="0">
                <a:pos x="connsiteX1" y="connsiteY1"/>
              </a:cxn>
              <a:cxn ang="0">
                <a:pos x="connsiteX2" y="connsiteY2"/>
              </a:cxn>
              <a:cxn ang="0">
                <a:pos x="connsiteX3" y="connsiteY3"/>
              </a:cxn>
            </a:cxnLst>
            <a:rect l="l" t="t" r="r" b="b"/>
            <a:pathLst>
              <a:path w="2563925" h="1792579">
                <a:moveTo>
                  <a:pt x="527686" y="0"/>
                </a:moveTo>
                <a:lnTo>
                  <a:pt x="2563925" y="0"/>
                </a:lnTo>
                <a:lnTo>
                  <a:pt x="2036239" y="1792579"/>
                </a:lnTo>
                <a:lnTo>
                  <a:pt x="0" y="179257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6" name="Bildplatzhalter 23">
            <a:extLst>
              <a:ext uri="{FF2B5EF4-FFF2-40B4-BE49-F238E27FC236}">
                <a16:creationId xmlns:a16="http://schemas.microsoft.com/office/drawing/2014/main" id="{F7662930-FB5D-52CF-D853-77124F519C5B}"/>
              </a:ext>
            </a:extLst>
          </p:cNvPr>
          <p:cNvSpPr>
            <a:spLocks noGrp="1"/>
          </p:cNvSpPr>
          <p:nvPr>
            <p:ph type="pic" sz="quarter" idx="22" hasCustomPrompt="1"/>
            <p:custDataLst>
              <p:tags r:id="rId8"/>
            </p:custDataLst>
          </p:nvPr>
        </p:nvSpPr>
        <p:spPr>
          <a:xfrm>
            <a:off x="5838997" y="1908000"/>
            <a:ext cx="3112721" cy="2176272"/>
          </a:xfrm>
          <a:custGeom>
            <a:avLst/>
            <a:gdLst>
              <a:gd name="connsiteX0" fmla="*/ 527686 w 2563925"/>
              <a:gd name="connsiteY0" fmla="*/ 0 h 1792579"/>
              <a:gd name="connsiteX1" fmla="*/ 2563925 w 2563925"/>
              <a:gd name="connsiteY1" fmla="*/ 0 h 1792579"/>
              <a:gd name="connsiteX2" fmla="*/ 2036239 w 2563925"/>
              <a:gd name="connsiteY2" fmla="*/ 1792579 h 1792579"/>
              <a:gd name="connsiteX3" fmla="*/ 0 w 2563925"/>
              <a:gd name="connsiteY3" fmla="*/ 1792579 h 1792579"/>
            </a:gdLst>
            <a:ahLst/>
            <a:cxnLst>
              <a:cxn ang="0">
                <a:pos x="connsiteX0" y="connsiteY0"/>
              </a:cxn>
              <a:cxn ang="0">
                <a:pos x="connsiteX1" y="connsiteY1"/>
              </a:cxn>
              <a:cxn ang="0">
                <a:pos x="connsiteX2" y="connsiteY2"/>
              </a:cxn>
              <a:cxn ang="0">
                <a:pos x="connsiteX3" y="connsiteY3"/>
              </a:cxn>
            </a:cxnLst>
            <a:rect l="l" t="t" r="r" b="b"/>
            <a:pathLst>
              <a:path w="2563925" h="1792579">
                <a:moveTo>
                  <a:pt x="527686" y="0"/>
                </a:moveTo>
                <a:lnTo>
                  <a:pt x="2563925" y="0"/>
                </a:lnTo>
                <a:lnTo>
                  <a:pt x="2036239" y="1792579"/>
                </a:lnTo>
                <a:lnTo>
                  <a:pt x="0" y="179257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7" name="Bildplatzhalter 23">
            <a:extLst>
              <a:ext uri="{FF2B5EF4-FFF2-40B4-BE49-F238E27FC236}">
                <a16:creationId xmlns:a16="http://schemas.microsoft.com/office/drawing/2014/main" id="{ACA4975B-FE3A-8893-66C6-1B94D41025F1}"/>
              </a:ext>
            </a:extLst>
          </p:cNvPr>
          <p:cNvSpPr>
            <a:spLocks noGrp="1"/>
          </p:cNvSpPr>
          <p:nvPr>
            <p:ph type="pic" sz="quarter" idx="23" hasCustomPrompt="1"/>
            <p:custDataLst>
              <p:tags r:id="rId9"/>
            </p:custDataLst>
          </p:nvPr>
        </p:nvSpPr>
        <p:spPr>
          <a:xfrm>
            <a:off x="8512434" y="1908000"/>
            <a:ext cx="3112721" cy="2176272"/>
          </a:xfrm>
          <a:custGeom>
            <a:avLst/>
            <a:gdLst>
              <a:gd name="connsiteX0" fmla="*/ 527686 w 2563925"/>
              <a:gd name="connsiteY0" fmla="*/ 0 h 1792579"/>
              <a:gd name="connsiteX1" fmla="*/ 2563925 w 2563925"/>
              <a:gd name="connsiteY1" fmla="*/ 0 h 1792579"/>
              <a:gd name="connsiteX2" fmla="*/ 2036239 w 2563925"/>
              <a:gd name="connsiteY2" fmla="*/ 1792579 h 1792579"/>
              <a:gd name="connsiteX3" fmla="*/ 0 w 2563925"/>
              <a:gd name="connsiteY3" fmla="*/ 1792579 h 1792579"/>
            </a:gdLst>
            <a:ahLst/>
            <a:cxnLst>
              <a:cxn ang="0">
                <a:pos x="connsiteX0" y="connsiteY0"/>
              </a:cxn>
              <a:cxn ang="0">
                <a:pos x="connsiteX1" y="connsiteY1"/>
              </a:cxn>
              <a:cxn ang="0">
                <a:pos x="connsiteX2" y="connsiteY2"/>
              </a:cxn>
              <a:cxn ang="0">
                <a:pos x="connsiteX3" y="connsiteY3"/>
              </a:cxn>
            </a:cxnLst>
            <a:rect l="l" t="t" r="r" b="b"/>
            <a:pathLst>
              <a:path w="2563925" h="1792579">
                <a:moveTo>
                  <a:pt x="527686" y="0"/>
                </a:moveTo>
                <a:lnTo>
                  <a:pt x="2563925" y="0"/>
                </a:lnTo>
                <a:lnTo>
                  <a:pt x="2036239" y="1792579"/>
                </a:lnTo>
                <a:lnTo>
                  <a:pt x="0" y="179257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8" name="Titel 7">
            <a:extLst>
              <a:ext uri="{FF2B5EF4-FFF2-40B4-BE49-F238E27FC236}">
                <a16:creationId xmlns:a16="http://schemas.microsoft.com/office/drawing/2014/main" id="{00D2245A-92F3-A2A1-73C5-E360093D7FA6}"/>
              </a:ext>
            </a:extLst>
          </p:cNvPr>
          <p:cNvSpPr>
            <a:spLocks noGrp="1"/>
          </p:cNvSpPr>
          <p:nvPr>
            <p:ph type="title" hasCustomPrompt="1"/>
            <p:custDataLst>
              <p:tags r:id="rId10"/>
            </p:custDataLst>
          </p:nvPr>
        </p:nvSpPr>
        <p:spPr/>
        <p:txBody>
          <a:bodyPr/>
          <a:lstStyle/>
          <a:p>
            <a:r>
              <a:rPr lang="en-US"/>
              <a:t>Here is a headline</a:t>
            </a:r>
            <a:endParaRPr lang="en-US" dirty="0"/>
          </a:p>
        </p:txBody>
      </p:sp>
    </p:spTree>
    <p:extLst>
      <p:ext uri="{BB962C8B-B14F-4D97-AF65-F5344CB8AC3E}">
        <p14:creationId xmlns:p14="http://schemas.microsoft.com/office/powerpoint/2010/main" val="36230629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ext + three images">
    <p:spTree>
      <p:nvGrpSpPr>
        <p:cNvPr id="1" name=""/>
        <p:cNvGrpSpPr/>
        <p:nvPr/>
      </p:nvGrpSpPr>
      <p:grpSpPr>
        <a:xfrm>
          <a:off x="0" y="0"/>
          <a:ext cx="0" cy="0"/>
          <a:chOff x="0" y="0"/>
          <a:chExt cx="0" cy="0"/>
        </a:xfrm>
      </p:grpSpPr>
      <p:sp>
        <p:nvSpPr>
          <p:cNvPr id="69" name="Bildplatzhalter 68">
            <a:extLst>
              <a:ext uri="{FF2B5EF4-FFF2-40B4-BE49-F238E27FC236}">
                <a16:creationId xmlns:a16="http://schemas.microsoft.com/office/drawing/2014/main" id="{6A15CB3E-D9A7-435B-AEFA-13698E46D7ED}"/>
              </a:ext>
            </a:extLst>
          </p:cNvPr>
          <p:cNvSpPr>
            <a:spLocks noGrp="1"/>
          </p:cNvSpPr>
          <p:nvPr>
            <p:ph type="pic" sz="quarter" idx="17" hasCustomPrompt="1"/>
            <p:custDataLst>
              <p:tags r:id="rId1"/>
            </p:custDataLst>
          </p:nvPr>
        </p:nvSpPr>
        <p:spPr>
          <a:xfrm>
            <a:off x="7924999" y="4220308"/>
            <a:ext cx="3558237" cy="2637692"/>
          </a:xfrm>
          <a:custGeom>
            <a:avLst/>
            <a:gdLst>
              <a:gd name="connsiteX0" fmla="*/ 776463 w 3558237"/>
              <a:gd name="connsiteY0" fmla="*/ 0 h 2637692"/>
              <a:gd name="connsiteX1" fmla="*/ 3558237 w 3558237"/>
              <a:gd name="connsiteY1" fmla="*/ 0 h 2637692"/>
              <a:gd name="connsiteX2" fmla="*/ 2781774 w 3558237"/>
              <a:gd name="connsiteY2" fmla="*/ 2637692 h 2637692"/>
              <a:gd name="connsiteX3" fmla="*/ 0 w 3558237"/>
              <a:gd name="connsiteY3" fmla="*/ 2637692 h 2637692"/>
            </a:gdLst>
            <a:ahLst/>
            <a:cxnLst>
              <a:cxn ang="0">
                <a:pos x="connsiteX0" y="connsiteY0"/>
              </a:cxn>
              <a:cxn ang="0">
                <a:pos x="connsiteX1" y="connsiteY1"/>
              </a:cxn>
              <a:cxn ang="0">
                <a:pos x="connsiteX2" y="connsiteY2"/>
              </a:cxn>
              <a:cxn ang="0">
                <a:pos x="connsiteX3" y="connsiteY3"/>
              </a:cxn>
            </a:cxnLst>
            <a:rect l="l" t="t" r="r" b="b"/>
            <a:pathLst>
              <a:path w="3558237" h="2637692">
                <a:moveTo>
                  <a:pt x="776463" y="0"/>
                </a:moveTo>
                <a:lnTo>
                  <a:pt x="3558237" y="0"/>
                </a:lnTo>
                <a:lnTo>
                  <a:pt x="2781774" y="2637692"/>
                </a:lnTo>
                <a:lnTo>
                  <a:pt x="0" y="2637692"/>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2"/>
            </p:custDataLst>
          </p:nvPr>
        </p:nvSpPr>
        <p:spPr/>
        <p:txBody>
          <a:bodyPr/>
          <a:lstStyle/>
          <a:p>
            <a:fld id="{BED803A3-C4DB-4E36-9C99-82DF07FD0BF4}" type="slidenum">
              <a:rPr lang="en-US" smtClean="0"/>
              <a:pPr/>
              <a:t>‹#›</a:t>
            </a:fld>
            <a:endParaRPr lang="en-US" dirty="0"/>
          </a:p>
        </p:txBody>
      </p:sp>
      <p:sp>
        <p:nvSpPr>
          <p:cNvPr id="73" name="Bildplatzhalter 72">
            <a:extLst>
              <a:ext uri="{FF2B5EF4-FFF2-40B4-BE49-F238E27FC236}">
                <a16:creationId xmlns:a16="http://schemas.microsoft.com/office/drawing/2014/main" id="{7523A4EC-B1A2-D9C7-90B6-D24583B11EF5}"/>
              </a:ext>
            </a:extLst>
          </p:cNvPr>
          <p:cNvSpPr>
            <a:spLocks noGrp="1"/>
          </p:cNvSpPr>
          <p:nvPr>
            <p:ph type="pic" sz="quarter" idx="13" hasCustomPrompt="1"/>
            <p:custDataLst>
              <p:tags r:id="rId3"/>
            </p:custDataLst>
          </p:nvPr>
        </p:nvSpPr>
        <p:spPr>
          <a:xfrm>
            <a:off x="5339428" y="1086765"/>
            <a:ext cx="4160751" cy="4684470"/>
          </a:xfrm>
          <a:custGeom>
            <a:avLst/>
            <a:gdLst>
              <a:gd name="connsiteX0" fmla="*/ 1378978 w 4160751"/>
              <a:gd name="connsiteY0" fmla="*/ 0 h 4684470"/>
              <a:gd name="connsiteX1" fmla="*/ 4160751 w 4160751"/>
              <a:gd name="connsiteY1" fmla="*/ 0 h 4684470"/>
              <a:gd name="connsiteX2" fmla="*/ 2781774 w 4160751"/>
              <a:gd name="connsiteY2" fmla="*/ 4684470 h 4684470"/>
              <a:gd name="connsiteX3" fmla="*/ 0 w 4160751"/>
              <a:gd name="connsiteY3" fmla="*/ 4684470 h 4684470"/>
            </a:gdLst>
            <a:ahLst/>
            <a:cxnLst>
              <a:cxn ang="0">
                <a:pos x="connsiteX0" y="connsiteY0"/>
              </a:cxn>
              <a:cxn ang="0">
                <a:pos x="connsiteX1" y="connsiteY1"/>
              </a:cxn>
              <a:cxn ang="0">
                <a:pos x="connsiteX2" y="connsiteY2"/>
              </a:cxn>
              <a:cxn ang="0">
                <a:pos x="connsiteX3" y="connsiteY3"/>
              </a:cxn>
            </a:cxnLst>
            <a:rect l="l" t="t" r="r" b="b"/>
            <a:pathLst>
              <a:path w="4160751" h="4684470">
                <a:moveTo>
                  <a:pt x="1378978" y="0"/>
                </a:moveTo>
                <a:lnTo>
                  <a:pt x="4160751" y="0"/>
                </a:lnTo>
                <a:lnTo>
                  <a:pt x="2781774" y="4684470"/>
                </a:lnTo>
                <a:lnTo>
                  <a:pt x="0" y="4684470"/>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63" name="Bildplatzhalter 62">
            <a:extLst>
              <a:ext uri="{FF2B5EF4-FFF2-40B4-BE49-F238E27FC236}">
                <a16:creationId xmlns:a16="http://schemas.microsoft.com/office/drawing/2014/main" id="{1C69259C-4142-A27A-DF79-D5A3F835066F}"/>
              </a:ext>
            </a:extLst>
          </p:cNvPr>
          <p:cNvSpPr>
            <a:spLocks noGrp="1"/>
          </p:cNvSpPr>
          <p:nvPr>
            <p:ph type="pic" sz="quarter" idx="15" hasCustomPrompt="1"/>
            <p:custDataLst>
              <p:tags r:id="rId4"/>
            </p:custDataLst>
          </p:nvPr>
        </p:nvSpPr>
        <p:spPr>
          <a:xfrm>
            <a:off x="8723140" y="2"/>
            <a:ext cx="3468860" cy="4112969"/>
          </a:xfrm>
          <a:custGeom>
            <a:avLst/>
            <a:gdLst>
              <a:gd name="connsiteX0" fmla="*/ 1210744 w 3468860"/>
              <a:gd name="connsiteY0" fmla="*/ 0 h 4112969"/>
              <a:gd name="connsiteX1" fmla="*/ 3468860 w 3468860"/>
              <a:gd name="connsiteY1" fmla="*/ 0 h 4112969"/>
              <a:gd name="connsiteX2" fmla="*/ 3468860 w 3468860"/>
              <a:gd name="connsiteY2" fmla="*/ 4112969 h 4112969"/>
              <a:gd name="connsiteX3" fmla="*/ 0 w 3468860"/>
              <a:gd name="connsiteY3" fmla="*/ 4112969 h 4112969"/>
            </a:gdLst>
            <a:ahLst/>
            <a:cxnLst>
              <a:cxn ang="0">
                <a:pos x="connsiteX0" y="connsiteY0"/>
              </a:cxn>
              <a:cxn ang="0">
                <a:pos x="connsiteX1" y="connsiteY1"/>
              </a:cxn>
              <a:cxn ang="0">
                <a:pos x="connsiteX2" y="connsiteY2"/>
              </a:cxn>
              <a:cxn ang="0">
                <a:pos x="connsiteX3" y="connsiteY3"/>
              </a:cxn>
            </a:cxnLst>
            <a:rect l="l" t="t" r="r" b="b"/>
            <a:pathLst>
              <a:path w="3468860" h="4112969">
                <a:moveTo>
                  <a:pt x="1210744" y="0"/>
                </a:moveTo>
                <a:lnTo>
                  <a:pt x="3468860" y="0"/>
                </a:lnTo>
                <a:lnTo>
                  <a:pt x="3468860" y="4112969"/>
                </a:lnTo>
                <a:lnTo>
                  <a:pt x="0" y="411296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70" name="Textplatzhalter 35">
            <a:extLst>
              <a:ext uri="{FF2B5EF4-FFF2-40B4-BE49-F238E27FC236}">
                <a16:creationId xmlns:a16="http://schemas.microsoft.com/office/drawing/2014/main" id="{2D404DA4-B28A-B7DA-A982-B2FA4BBED3C4}"/>
              </a:ext>
            </a:extLst>
          </p:cNvPr>
          <p:cNvSpPr>
            <a:spLocks noGrp="1"/>
          </p:cNvSpPr>
          <p:nvPr>
            <p:ph type="body" sz="quarter" idx="20"/>
            <p:custDataLst>
              <p:tags r:id="rId5"/>
            </p:custDataLst>
          </p:nvPr>
        </p:nvSpPr>
        <p:spPr>
          <a:xfrm>
            <a:off x="492126" y="2420939"/>
            <a:ext cx="4114800" cy="35369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el 4">
            <a:extLst>
              <a:ext uri="{FF2B5EF4-FFF2-40B4-BE49-F238E27FC236}">
                <a16:creationId xmlns:a16="http://schemas.microsoft.com/office/drawing/2014/main" id="{C4407CD1-3B78-CAAC-9205-2B122C6CC715}"/>
              </a:ext>
            </a:extLst>
          </p:cNvPr>
          <p:cNvSpPr>
            <a:spLocks noGrp="1"/>
          </p:cNvSpPr>
          <p:nvPr>
            <p:ph type="title" hasCustomPrompt="1"/>
            <p:custDataLst>
              <p:tags r:id="rId6"/>
            </p:custDataLst>
          </p:nvPr>
        </p:nvSpPr>
        <p:spPr>
          <a:xfrm>
            <a:off x="492126" y="587114"/>
            <a:ext cx="5494338" cy="1656000"/>
          </a:xfrm>
        </p:spPr>
        <p:txBody>
          <a:bodyPr/>
          <a:lstStyle/>
          <a:p>
            <a:r>
              <a:rPr lang="en-US"/>
              <a:t>Here is a headline</a:t>
            </a:r>
            <a:endParaRPr lang="en-US" dirty="0"/>
          </a:p>
        </p:txBody>
      </p:sp>
    </p:spTree>
    <p:extLst>
      <p:ext uri="{BB962C8B-B14F-4D97-AF65-F5344CB8AC3E}">
        <p14:creationId xmlns:p14="http://schemas.microsoft.com/office/powerpoint/2010/main" val="28870099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ext + shared image + Image description">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1"/>
            </p:custDataLst>
          </p:nvPr>
        </p:nvSpPr>
        <p:spPr/>
        <p:txBody>
          <a:bodyPr/>
          <a:lstStyle/>
          <a:p>
            <a:fld id="{BED803A3-C4DB-4E36-9C99-82DF07FD0BF4}" type="slidenum">
              <a:rPr lang="en-US" smtClean="0"/>
              <a:pPr/>
              <a:t>‹#›</a:t>
            </a:fld>
            <a:endParaRPr lang="en-US" dirty="0"/>
          </a:p>
        </p:txBody>
      </p:sp>
      <p:sp>
        <p:nvSpPr>
          <p:cNvPr id="70" name="Textplatzhalter 35">
            <a:extLst>
              <a:ext uri="{FF2B5EF4-FFF2-40B4-BE49-F238E27FC236}">
                <a16:creationId xmlns:a16="http://schemas.microsoft.com/office/drawing/2014/main" id="{2D404DA4-B28A-B7DA-A982-B2FA4BBED3C4}"/>
              </a:ext>
            </a:extLst>
          </p:cNvPr>
          <p:cNvSpPr>
            <a:spLocks noGrp="1"/>
          </p:cNvSpPr>
          <p:nvPr>
            <p:ph type="body" sz="quarter" idx="20"/>
            <p:custDataLst>
              <p:tags r:id="rId2"/>
            </p:custDataLst>
          </p:nvPr>
        </p:nvSpPr>
        <p:spPr>
          <a:xfrm>
            <a:off x="492126" y="2420939"/>
            <a:ext cx="4114800" cy="35369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Bildplatzhalter 9">
            <a:extLst>
              <a:ext uri="{FF2B5EF4-FFF2-40B4-BE49-F238E27FC236}">
                <a16:creationId xmlns:a16="http://schemas.microsoft.com/office/drawing/2014/main" id="{9E1AE6E3-E94E-65DD-542D-C1967EF0ED27}"/>
              </a:ext>
            </a:extLst>
          </p:cNvPr>
          <p:cNvSpPr>
            <a:spLocks noGrp="1"/>
          </p:cNvSpPr>
          <p:nvPr>
            <p:ph type="pic" sz="quarter" idx="22" hasCustomPrompt="1"/>
            <p:custDataLst>
              <p:tags r:id="rId3"/>
            </p:custDataLst>
          </p:nvPr>
        </p:nvSpPr>
        <p:spPr>
          <a:xfrm>
            <a:off x="5339428" y="2"/>
            <a:ext cx="6852572" cy="6857998"/>
          </a:xfrm>
          <a:custGeom>
            <a:avLst/>
            <a:gdLst>
              <a:gd name="connsiteX0" fmla="*/ 3362034 w 6852572"/>
              <a:gd name="connsiteY0" fmla="*/ 4220306 h 6857998"/>
              <a:gd name="connsiteX1" fmla="*/ 6143808 w 6852572"/>
              <a:gd name="connsiteY1" fmla="*/ 4220306 h 6857998"/>
              <a:gd name="connsiteX2" fmla="*/ 5367345 w 6852572"/>
              <a:gd name="connsiteY2" fmla="*/ 6857998 h 6857998"/>
              <a:gd name="connsiteX3" fmla="*/ 2585571 w 6852572"/>
              <a:gd name="connsiteY3" fmla="*/ 6857998 h 6857998"/>
              <a:gd name="connsiteX4" fmla="*/ 1378978 w 6852572"/>
              <a:gd name="connsiteY4" fmla="*/ 1086763 h 6857998"/>
              <a:gd name="connsiteX5" fmla="*/ 4160751 w 6852572"/>
              <a:gd name="connsiteY5" fmla="*/ 1086763 h 6857998"/>
              <a:gd name="connsiteX6" fmla="*/ 2781774 w 6852572"/>
              <a:gd name="connsiteY6" fmla="*/ 5771233 h 6857998"/>
              <a:gd name="connsiteX7" fmla="*/ 0 w 6852572"/>
              <a:gd name="connsiteY7" fmla="*/ 5771233 h 6857998"/>
              <a:gd name="connsiteX8" fmla="*/ 4594456 w 6852572"/>
              <a:gd name="connsiteY8" fmla="*/ 0 h 6857998"/>
              <a:gd name="connsiteX9" fmla="*/ 6852572 w 6852572"/>
              <a:gd name="connsiteY9" fmla="*/ 0 h 6857998"/>
              <a:gd name="connsiteX10" fmla="*/ 6852572 w 6852572"/>
              <a:gd name="connsiteY10" fmla="*/ 4112969 h 6857998"/>
              <a:gd name="connsiteX11" fmla="*/ 3383712 w 6852572"/>
              <a:gd name="connsiteY11" fmla="*/ 4112969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2572" h="6857998">
                <a:moveTo>
                  <a:pt x="3362034" y="4220306"/>
                </a:moveTo>
                <a:lnTo>
                  <a:pt x="6143808" y="4220306"/>
                </a:lnTo>
                <a:lnTo>
                  <a:pt x="5367345" y="6857998"/>
                </a:lnTo>
                <a:lnTo>
                  <a:pt x="2585571" y="6857998"/>
                </a:lnTo>
                <a:close/>
                <a:moveTo>
                  <a:pt x="1378978" y="1086763"/>
                </a:moveTo>
                <a:lnTo>
                  <a:pt x="4160751" y="1086763"/>
                </a:lnTo>
                <a:lnTo>
                  <a:pt x="2781774" y="5771233"/>
                </a:lnTo>
                <a:lnTo>
                  <a:pt x="0" y="5771233"/>
                </a:lnTo>
                <a:close/>
                <a:moveTo>
                  <a:pt x="4594456" y="0"/>
                </a:moveTo>
                <a:lnTo>
                  <a:pt x="6852572" y="0"/>
                </a:lnTo>
                <a:lnTo>
                  <a:pt x="6852572" y="4112969"/>
                </a:lnTo>
                <a:lnTo>
                  <a:pt x="3383712" y="4112969"/>
                </a:lnTo>
                <a:close/>
              </a:path>
            </a:pathLst>
          </a:custGeom>
          <a:pattFill prst="wdUpDiag">
            <a:fgClr>
              <a:schemeClr val="bg2">
                <a:lumMod val="20000"/>
                <a:lumOff val="80000"/>
              </a:schemeClr>
            </a:fgClr>
            <a:bgClr>
              <a:schemeClr val="bg2"/>
            </a:bgClr>
          </a:pattFill>
        </p:spPr>
        <p:txBody>
          <a:bodyPr wrap="square" bIns="1080000" anchor="ctr">
            <a:noAutofit/>
          </a:bodyPr>
          <a:lstStyle>
            <a:lvl1pPr algn="ctr">
              <a:defRPr/>
            </a:lvl1pPr>
          </a:lstStyle>
          <a:p>
            <a:r>
              <a:rPr lang="en-US" dirty="0"/>
              <a:t>Image</a:t>
            </a:r>
          </a:p>
        </p:txBody>
      </p:sp>
      <p:sp>
        <p:nvSpPr>
          <p:cNvPr id="5" name="Titel 4">
            <a:extLst>
              <a:ext uri="{FF2B5EF4-FFF2-40B4-BE49-F238E27FC236}">
                <a16:creationId xmlns:a16="http://schemas.microsoft.com/office/drawing/2014/main" id="{8BC79883-5EB1-19AF-D56C-3F130D23C347}"/>
              </a:ext>
            </a:extLst>
          </p:cNvPr>
          <p:cNvSpPr>
            <a:spLocks noGrp="1"/>
          </p:cNvSpPr>
          <p:nvPr>
            <p:ph type="title" hasCustomPrompt="1"/>
            <p:custDataLst>
              <p:tags r:id="rId4"/>
            </p:custDataLst>
          </p:nvPr>
        </p:nvSpPr>
        <p:spPr>
          <a:xfrm>
            <a:off x="492126" y="587114"/>
            <a:ext cx="5494338" cy="1656000"/>
          </a:xfrm>
        </p:spPr>
        <p:txBody>
          <a:bodyPr/>
          <a:lstStyle/>
          <a:p>
            <a:r>
              <a:rPr lang="en-US"/>
              <a:t>Here is a headline</a:t>
            </a:r>
            <a:endParaRPr lang="en-US" dirty="0"/>
          </a:p>
        </p:txBody>
      </p:sp>
    </p:spTree>
    <p:extLst>
      <p:ext uri="{BB962C8B-B14F-4D97-AF65-F5344CB8AC3E}">
        <p14:creationId xmlns:p14="http://schemas.microsoft.com/office/powerpoint/2010/main" val="25491271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ext + two images + Image description">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1"/>
            </p:custDataLst>
          </p:nvPr>
        </p:nvSpPr>
        <p:spPr/>
        <p:txBody>
          <a:bodyPr/>
          <a:lstStyle/>
          <a:p>
            <a:fld id="{BED803A3-C4DB-4E36-9C99-82DF07FD0BF4}" type="slidenum">
              <a:rPr lang="en-US" smtClean="0"/>
              <a:pPr/>
              <a:t>‹#›</a:t>
            </a:fld>
            <a:endParaRPr lang="en-US" dirty="0"/>
          </a:p>
        </p:txBody>
      </p:sp>
      <p:sp>
        <p:nvSpPr>
          <p:cNvPr id="73" name="Bildplatzhalter 72">
            <a:extLst>
              <a:ext uri="{FF2B5EF4-FFF2-40B4-BE49-F238E27FC236}">
                <a16:creationId xmlns:a16="http://schemas.microsoft.com/office/drawing/2014/main" id="{7523A4EC-B1A2-D9C7-90B6-D24583B11EF5}"/>
              </a:ext>
            </a:extLst>
          </p:cNvPr>
          <p:cNvSpPr>
            <a:spLocks noGrp="1"/>
          </p:cNvSpPr>
          <p:nvPr>
            <p:ph type="pic" sz="quarter" idx="13" hasCustomPrompt="1"/>
            <p:custDataLst>
              <p:tags r:id="rId2"/>
            </p:custDataLst>
          </p:nvPr>
        </p:nvSpPr>
        <p:spPr>
          <a:xfrm>
            <a:off x="5339428" y="1086765"/>
            <a:ext cx="4160751" cy="4684470"/>
          </a:xfrm>
          <a:custGeom>
            <a:avLst/>
            <a:gdLst>
              <a:gd name="connsiteX0" fmla="*/ 1378978 w 4160751"/>
              <a:gd name="connsiteY0" fmla="*/ 0 h 4684470"/>
              <a:gd name="connsiteX1" fmla="*/ 4160751 w 4160751"/>
              <a:gd name="connsiteY1" fmla="*/ 0 h 4684470"/>
              <a:gd name="connsiteX2" fmla="*/ 2781774 w 4160751"/>
              <a:gd name="connsiteY2" fmla="*/ 4684470 h 4684470"/>
              <a:gd name="connsiteX3" fmla="*/ 0 w 4160751"/>
              <a:gd name="connsiteY3" fmla="*/ 4684470 h 4684470"/>
            </a:gdLst>
            <a:ahLst/>
            <a:cxnLst>
              <a:cxn ang="0">
                <a:pos x="connsiteX0" y="connsiteY0"/>
              </a:cxn>
              <a:cxn ang="0">
                <a:pos x="connsiteX1" y="connsiteY1"/>
              </a:cxn>
              <a:cxn ang="0">
                <a:pos x="connsiteX2" y="connsiteY2"/>
              </a:cxn>
              <a:cxn ang="0">
                <a:pos x="connsiteX3" y="connsiteY3"/>
              </a:cxn>
            </a:cxnLst>
            <a:rect l="l" t="t" r="r" b="b"/>
            <a:pathLst>
              <a:path w="4160751" h="4684470">
                <a:moveTo>
                  <a:pt x="1378978" y="0"/>
                </a:moveTo>
                <a:lnTo>
                  <a:pt x="4160751" y="0"/>
                </a:lnTo>
                <a:lnTo>
                  <a:pt x="2781774" y="4684470"/>
                </a:lnTo>
                <a:lnTo>
                  <a:pt x="0" y="4684470"/>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63" name="Bildplatzhalter 62">
            <a:extLst>
              <a:ext uri="{FF2B5EF4-FFF2-40B4-BE49-F238E27FC236}">
                <a16:creationId xmlns:a16="http://schemas.microsoft.com/office/drawing/2014/main" id="{1C69259C-4142-A27A-DF79-D5A3F835066F}"/>
              </a:ext>
            </a:extLst>
          </p:cNvPr>
          <p:cNvSpPr>
            <a:spLocks noGrp="1"/>
          </p:cNvSpPr>
          <p:nvPr>
            <p:ph type="pic" sz="quarter" idx="15" hasCustomPrompt="1"/>
            <p:custDataLst>
              <p:tags r:id="rId3"/>
            </p:custDataLst>
          </p:nvPr>
        </p:nvSpPr>
        <p:spPr>
          <a:xfrm>
            <a:off x="8723140" y="2"/>
            <a:ext cx="3468860" cy="4112969"/>
          </a:xfrm>
          <a:custGeom>
            <a:avLst/>
            <a:gdLst>
              <a:gd name="connsiteX0" fmla="*/ 1210744 w 3468860"/>
              <a:gd name="connsiteY0" fmla="*/ 0 h 4112969"/>
              <a:gd name="connsiteX1" fmla="*/ 3468860 w 3468860"/>
              <a:gd name="connsiteY1" fmla="*/ 0 h 4112969"/>
              <a:gd name="connsiteX2" fmla="*/ 3468860 w 3468860"/>
              <a:gd name="connsiteY2" fmla="*/ 4112969 h 4112969"/>
              <a:gd name="connsiteX3" fmla="*/ 0 w 3468860"/>
              <a:gd name="connsiteY3" fmla="*/ 4112969 h 4112969"/>
            </a:gdLst>
            <a:ahLst/>
            <a:cxnLst>
              <a:cxn ang="0">
                <a:pos x="connsiteX0" y="connsiteY0"/>
              </a:cxn>
              <a:cxn ang="0">
                <a:pos x="connsiteX1" y="connsiteY1"/>
              </a:cxn>
              <a:cxn ang="0">
                <a:pos x="connsiteX2" y="connsiteY2"/>
              </a:cxn>
              <a:cxn ang="0">
                <a:pos x="connsiteX3" y="connsiteY3"/>
              </a:cxn>
            </a:cxnLst>
            <a:rect l="l" t="t" r="r" b="b"/>
            <a:pathLst>
              <a:path w="3468860" h="4112969">
                <a:moveTo>
                  <a:pt x="1210744" y="0"/>
                </a:moveTo>
                <a:lnTo>
                  <a:pt x="3468860" y="0"/>
                </a:lnTo>
                <a:lnTo>
                  <a:pt x="3468860" y="4112969"/>
                </a:lnTo>
                <a:lnTo>
                  <a:pt x="0" y="4112969"/>
                </a:lnTo>
                <a:close/>
              </a:path>
            </a:pathLst>
          </a:custGeom>
          <a:pattFill prst="wdUpDiag">
            <a:fgClr>
              <a:schemeClr val="bg2">
                <a:lumMod val="20000"/>
                <a:lumOff val="80000"/>
              </a:schemeClr>
            </a:fgClr>
            <a:bgClr>
              <a:schemeClr val="bg2"/>
            </a:bgClr>
          </a:pattFill>
        </p:spPr>
        <p:txBody>
          <a:bodyPr wrap="square">
            <a:noAutofit/>
          </a:bodyPr>
          <a:lstStyle>
            <a:lvl1pPr algn="ctr">
              <a:defRPr/>
            </a:lvl1pPr>
          </a:lstStyle>
          <a:p>
            <a:r>
              <a:rPr lang="en-US" dirty="0"/>
              <a:t>Image</a:t>
            </a:r>
          </a:p>
        </p:txBody>
      </p:sp>
      <p:sp>
        <p:nvSpPr>
          <p:cNvPr id="70" name="Textplatzhalter 35">
            <a:extLst>
              <a:ext uri="{FF2B5EF4-FFF2-40B4-BE49-F238E27FC236}">
                <a16:creationId xmlns:a16="http://schemas.microsoft.com/office/drawing/2014/main" id="{2D404DA4-B28A-B7DA-A982-B2FA4BBED3C4}"/>
              </a:ext>
            </a:extLst>
          </p:cNvPr>
          <p:cNvSpPr>
            <a:spLocks noGrp="1"/>
          </p:cNvSpPr>
          <p:nvPr>
            <p:ph type="body" sz="quarter" idx="20"/>
            <p:custDataLst>
              <p:tags r:id="rId4"/>
            </p:custDataLst>
          </p:nvPr>
        </p:nvSpPr>
        <p:spPr>
          <a:xfrm>
            <a:off x="492126" y="2420939"/>
            <a:ext cx="4114800" cy="35369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platzhalter 16">
            <a:extLst>
              <a:ext uri="{FF2B5EF4-FFF2-40B4-BE49-F238E27FC236}">
                <a16:creationId xmlns:a16="http://schemas.microsoft.com/office/drawing/2014/main" id="{9B34A487-3EFF-24EB-C255-BAD19A68C5FC}"/>
              </a:ext>
            </a:extLst>
          </p:cNvPr>
          <p:cNvSpPr>
            <a:spLocks noGrp="1"/>
          </p:cNvSpPr>
          <p:nvPr>
            <p:ph type="body" sz="quarter" idx="22"/>
            <p:custDataLst>
              <p:tags r:id="rId5"/>
            </p:custDataLst>
          </p:nvPr>
        </p:nvSpPr>
        <p:spPr>
          <a:xfrm>
            <a:off x="7924999" y="4220308"/>
            <a:ext cx="3558237" cy="2637692"/>
          </a:xfrm>
          <a:custGeom>
            <a:avLst/>
            <a:gdLst>
              <a:gd name="connsiteX0" fmla="*/ 776463 w 3558237"/>
              <a:gd name="connsiteY0" fmla="*/ 0 h 2637692"/>
              <a:gd name="connsiteX1" fmla="*/ 3558237 w 3558237"/>
              <a:gd name="connsiteY1" fmla="*/ 0 h 2637692"/>
              <a:gd name="connsiteX2" fmla="*/ 2781774 w 3558237"/>
              <a:gd name="connsiteY2" fmla="*/ 2637692 h 2637692"/>
              <a:gd name="connsiteX3" fmla="*/ 0 w 3558237"/>
              <a:gd name="connsiteY3" fmla="*/ 2637692 h 2637692"/>
            </a:gdLst>
            <a:ahLst/>
            <a:cxnLst>
              <a:cxn ang="0">
                <a:pos x="connsiteX0" y="connsiteY0"/>
              </a:cxn>
              <a:cxn ang="0">
                <a:pos x="connsiteX1" y="connsiteY1"/>
              </a:cxn>
              <a:cxn ang="0">
                <a:pos x="connsiteX2" y="connsiteY2"/>
              </a:cxn>
              <a:cxn ang="0">
                <a:pos x="connsiteX3" y="connsiteY3"/>
              </a:cxn>
            </a:cxnLst>
            <a:rect l="l" t="t" r="r" b="b"/>
            <a:pathLst>
              <a:path w="3558237" h="2637692">
                <a:moveTo>
                  <a:pt x="776463" y="0"/>
                </a:moveTo>
                <a:lnTo>
                  <a:pt x="3558237" y="0"/>
                </a:lnTo>
                <a:lnTo>
                  <a:pt x="2781774" y="2637692"/>
                </a:lnTo>
                <a:lnTo>
                  <a:pt x="0" y="2637692"/>
                </a:lnTo>
                <a:close/>
              </a:path>
            </a:pathLst>
          </a:custGeom>
          <a:solidFill>
            <a:schemeClr val="tx2"/>
          </a:solidFill>
        </p:spPr>
        <p:txBody>
          <a:bodyPr wrap="square" lIns="720000" tIns="360000" rIns="720000" bIns="360000" anchor="ctr">
            <a:noAutofit/>
          </a:bodyPr>
          <a:lstStyle>
            <a:lvl1pPr marL="0" indent="0" algn="ctr">
              <a:spcBef>
                <a:spcPts val="0"/>
              </a:spcBef>
              <a:buFont typeface="Arial" panose="020B0604020202020204" pitchFamily="34" charset="0"/>
              <a:buNone/>
              <a:defRPr sz="1400">
                <a:solidFill>
                  <a:schemeClr val="bg1"/>
                </a:solidFill>
              </a:defRPr>
            </a:lvl1pPr>
            <a:lvl2pPr marL="0" indent="0" algn="ctr">
              <a:spcBef>
                <a:spcPts val="0"/>
              </a:spcBef>
              <a:buNone/>
              <a:defRPr sz="1400">
                <a:solidFill>
                  <a:schemeClr val="bg1"/>
                </a:solidFill>
              </a:defRPr>
            </a:lvl2pPr>
            <a:lvl3pPr marL="0" indent="0" algn="ctr">
              <a:spcBef>
                <a:spcPts val="0"/>
              </a:spcBef>
              <a:buNone/>
              <a:defRPr sz="1400">
                <a:solidFill>
                  <a:schemeClr val="bg1"/>
                </a:solidFill>
              </a:defRPr>
            </a:lvl3pPr>
            <a:lvl4pPr marL="0" indent="0" algn="ctr">
              <a:spcBef>
                <a:spcPts val="0"/>
              </a:spcBef>
              <a:buFont typeface="Arial" panose="020B0604020202020204" pitchFamily="34" charset="0"/>
              <a:buNone/>
              <a:defRPr sz="1400" b="0">
                <a:solidFill>
                  <a:schemeClr val="bg1"/>
                </a:solidFill>
              </a:defRPr>
            </a:lvl4pPr>
            <a:lvl5pPr marL="0" indent="0" algn="ctr">
              <a:spcBef>
                <a:spcPts val="0"/>
              </a:spcBef>
              <a:buFont typeface="Arial" panose="020B0604020202020204" pitchFamily="34" charset="0"/>
              <a:buNone/>
              <a:defRPr sz="1400">
                <a:solidFill>
                  <a:schemeClr val="bg1"/>
                </a:solidFill>
              </a:defRPr>
            </a:lvl5pPr>
            <a:lvl6pPr marL="0" indent="0" algn="ctr">
              <a:spcBef>
                <a:spcPts val="0"/>
              </a:spcBef>
              <a:buNone/>
              <a:defRPr sz="1400">
                <a:solidFill>
                  <a:schemeClr val="bg1"/>
                </a:solidFill>
              </a:defRPr>
            </a:lvl6pPr>
            <a:lvl7pPr marL="0" indent="0" algn="ctr">
              <a:spcBef>
                <a:spcPts val="0"/>
              </a:spcBef>
              <a:buNone/>
              <a:defRPr sz="1400">
                <a:solidFill>
                  <a:schemeClr val="bg1"/>
                </a:solidFill>
              </a:defRPr>
            </a:lvl7pPr>
            <a:lvl8pPr marL="0" indent="0" algn="ctr">
              <a:spcBef>
                <a:spcPts val="0"/>
              </a:spcBef>
              <a:buFont typeface="Arial" panose="020B0604020202020204" pitchFamily="34" charset="0"/>
              <a:buNone/>
              <a:defRPr sz="1400">
                <a:solidFill>
                  <a:schemeClr val="bg1"/>
                </a:solidFill>
              </a:defRPr>
            </a:lvl8pPr>
            <a:lvl9pPr marL="0" indent="0" algn="ctr">
              <a:spcBef>
                <a:spcPts val="0"/>
              </a:spcBef>
              <a:buFont typeface="Arial" panose="020B0604020202020204" pitchFamily="34" charset="0"/>
              <a:buNone/>
              <a:defRPr sz="1400">
                <a:solidFill>
                  <a:schemeClr val="bg1"/>
                </a:solidFill>
              </a:defRPr>
            </a:lvl9pPr>
          </a:lstStyle>
          <a:p>
            <a:pPr lvl="0"/>
            <a:r>
              <a:rPr lang="en-US"/>
              <a:t>Click to edit Master text styles</a:t>
            </a:r>
          </a:p>
        </p:txBody>
      </p:sp>
      <p:sp>
        <p:nvSpPr>
          <p:cNvPr id="5" name="Titel 4">
            <a:extLst>
              <a:ext uri="{FF2B5EF4-FFF2-40B4-BE49-F238E27FC236}">
                <a16:creationId xmlns:a16="http://schemas.microsoft.com/office/drawing/2014/main" id="{995D911D-FA7A-51B4-3A6B-AE9B546857AE}"/>
              </a:ext>
            </a:extLst>
          </p:cNvPr>
          <p:cNvSpPr>
            <a:spLocks noGrp="1"/>
          </p:cNvSpPr>
          <p:nvPr>
            <p:ph type="title" hasCustomPrompt="1"/>
            <p:custDataLst>
              <p:tags r:id="rId6"/>
            </p:custDataLst>
          </p:nvPr>
        </p:nvSpPr>
        <p:spPr>
          <a:xfrm>
            <a:off x="492126" y="587114"/>
            <a:ext cx="5494338" cy="1656000"/>
          </a:xfrm>
        </p:spPr>
        <p:txBody>
          <a:bodyPr/>
          <a:lstStyle/>
          <a:p>
            <a:r>
              <a:rPr lang="en-US"/>
              <a:t>Here is a headline</a:t>
            </a:r>
            <a:endParaRPr lang="en-US" dirty="0"/>
          </a:p>
        </p:txBody>
      </p:sp>
    </p:spTree>
    <p:extLst>
      <p:ext uri="{BB962C8B-B14F-4D97-AF65-F5344CB8AC3E}">
        <p14:creationId xmlns:p14="http://schemas.microsoft.com/office/powerpoint/2010/main" val="3147807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mage + text + icons ">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494305A8-DB5F-AF65-49E6-9AC4436BF452}"/>
              </a:ext>
            </a:extLst>
          </p:cNvPr>
          <p:cNvSpPr/>
          <p:nvPr userDrawn="1">
            <p:custDataLst>
              <p:tags r:id="rId1"/>
            </p:custDataLst>
          </p:nvPr>
        </p:nvSpPr>
        <p:spPr>
          <a:xfrm>
            <a:off x="0" y="0"/>
            <a:ext cx="12192000" cy="3429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Bildplatzhalter 47">
            <a:extLst>
              <a:ext uri="{FF2B5EF4-FFF2-40B4-BE49-F238E27FC236}">
                <a16:creationId xmlns:a16="http://schemas.microsoft.com/office/drawing/2014/main" id="{63621DEC-D4BD-6068-7386-D499C284A498}"/>
              </a:ext>
            </a:extLst>
          </p:cNvPr>
          <p:cNvSpPr>
            <a:spLocks noGrp="1"/>
          </p:cNvSpPr>
          <p:nvPr>
            <p:ph type="pic" sz="quarter" idx="36" hasCustomPrompt="1"/>
            <p:custDataLst>
              <p:tags r:id="rId2"/>
            </p:custDataLst>
          </p:nvPr>
        </p:nvSpPr>
        <p:spPr>
          <a:xfrm>
            <a:off x="1"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5981 h 3429000"/>
              <a:gd name="connsiteX3" fmla="*/ 11184360 w 12192000"/>
              <a:gd name="connsiteY3" fmla="*/ 3429000 h 3429000"/>
              <a:gd name="connsiteX4" fmla="*/ 0 w 12192000"/>
              <a:gd name="connsiteY4" fmla="*/ 3429000 h 342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429000">
                <a:moveTo>
                  <a:pt x="0" y="0"/>
                </a:moveTo>
                <a:lnTo>
                  <a:pt x="12192000" y="0"/>
                </a:lnTo>
                <a:lnTo>
                  <a:pt x="12192000" y="5981"/>
                </a:lnTo>
                <a:lnTo>
                  <a:pt x="11184360" y="3429000"/>
                </a:lnTo>
                <a:lnTo>
                  <a:pt x="0" y="3429000"/>
                </a:lnTo>
                <a:close/>
              </a:path>
            </a:pathLst>
          </a:custGeom>
          <a:pattFill prst="wdUpDiag">
            <a:fgClr>
              <a:schemeClr val="bg2">
                <a:lumMod val="20000"/>
                <a:lumOff val="80000"/>
              </a:schemeClr>
            </a:fgClr>
            <a:bgClr>
              <a:schemeClr val="bg2"/>
            </a:bgClr>
          </a:pattFill>
        </p:spPr>
        <p:txBody>
          <a:bodyPr wrap="square" lIns="180000" tIns="180000" rIns="180000" bIns="180000">
            <a:noAutofit/>
          </a:bodyPr>
          <a:lstStyle>
            <a:lvl1pPr>
              <a:defRPr>
                <a:solidFill>
                  <a:schemeClr val="bg1"/>
                </a:solidFill>
              </a:defRPr>
            </a:lvl1pPr>
          </a:lstStyle>
          <a:p>
            <a:r>
              <a:rPr lang="en-US" dirty="0"/>
              <a:t>Image</a:t>
            </a:r>
          </a:p>
        </p:txBody>
      </p:sp>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3"/>
            </p:custDataLst>
          </p:nvPr>
        </p:nvSpPr>
        <p:spPr/>
        <p:txBody>
          <a:bodyPr/>
          <a:lstStyle/>
          <a:p>
            <a:fld id="{BED803A3-C4DB-4E36-9C99-82DF07FD0BF4}" type="slidenum">
              <a:rPr lang="en-US" smtClean="0"/>
              <a:pPr/>
              <a:t>‹#›</a:t>
            </a:fld>
            <a:endParaRPr lang="en-US" dirty="0"/>
          </a:p>
        </p:txBody>
      </p:sp>
      <p:sp>
        <p:nvSpPr>
          <p:cNvPr id="19" name="Bildplatzhalter 17">
            <a:extLst>
              <a:ext uri="{FF2B5EF4-FFF2-40B4-BE49-F238E27FC236}">
                <a16:creationId xmlns:a16="http://schemas.microsoft.com/office/drawing/2014/main" id="{92F7A707-3BA2-73D6-0ABE-BFF6DF9F1D2F}"/>
              </a:ext>
            </a:extLst>
          </p:cNvPr>
          <p:cNvSpPr>
            <a:spLocks noGrp="1"/>
          </p:cNvSpPr>
          <p:nvPr>
            <p:ph type="pic" sz="quarter" idx="27" hasCustomPrompt="1"/>
            <p:custDataLst>
              <p:tags r:id="rId4"/>
            </p:custDataLst>
          </p:nvPr>
        </p:nvSpPr>
        <p:spPr>
          <a:xfrm>
            <a:off x="2776558" y="3056254"/>
            <a:ext cx="745490" cy="745490"/>
          </a:xfrm>
          <a:prstGeom prst="ellipse">
            <a:avLst/>
          </a:prstGeom>
          <a:solidFill>
            <a:schemeClr val="accent1"/>
          </a:solidFill>
          <a:ln w="50800">
            <a:noFill/>
          </a:ln>
        </p:spPr>
        <p:txBody>
          <a:bodyPr lIns="28800" tIns="28800" rIns="28800" bIns="28800"/>
          <a:lstStyle>
            <a:lvl1pPr marL="0" indent="0">
              <a:defRPr sz="960">
                <a:solidFill>
                  <a:schemeClr val="bg1"/>
                </a:solidFill>
              </a:defRPr>
            </a:lvl1pPr>
          </a:lstStyle>
          <a:p>
            <a:r>
              <a:rPr lang="en-US" dirty="0"/>
              <a:t>icon</a:t>
            </a:r>
          </a:p>
        </p:txBody>
      </p:sp>
      <p:sp>
        <p:nvSpPr>
          <p:cNvPr id="20" name="Bildplatzhalter 17">
            <a:extLst>
              <a:ext uri="{FF2B5EF4-FFF2-40B4-BE49-F238E27FC236}">
                <a16:creationId xmlns:a16="http://schemas.microsoft.com/office/drawing/2014/main" id="{F04FE819-5C27-7131-74F6-D5EFED62038B}"/>
              </a:ext>
            </a:extLst>
          </p:cNvPr>
          <p:cNvSpPr>
            <a:spLocks noGrp="1"/>
          </p:cNvSpPr>
          <p:nvPr>
            <p:ph type="pic" sz="quarter" idx="28" hasCustomPrompt="1"/>
            <p:custDataLst>
              <p:tags r:id="rId5"/>
            </p:custDataLst>
          </p:nvPr>
        </p:nvSpPr>
        <p:spPr>
          <a:xfrm>
            <a:off x="5060990" y="3056254"/>
            <a:ext cx="745490" cy="745490"/>
          </a:xfrm>
          <a:prstGeom prst="ellipse">
            <a:avLst/>
          </a:prstGeom>
          <a:solidFill>
            <a:schemeClr val="accent1"/>
          </a:solidFill>
          <a:ln w="50800">
            <a:noFill/>
          </a:ln>
        </p:spPr>
        <p:txBody>
          <a:bodyPr lIns="28800" tIns="28800" rIns="28800" bIns="28800"/>
          <a:lstStyle>
            <a:lvl1pPr marL="0" indent="0">
              <a:defRPr sz="960">
                <a:solidFill>
                  <a:schemeClr val="bg1"/>
                </a:solidFill>
              </a:defRPr>
            </a:lvl1pPr>
          </a:lstStyle>
          <a:p>
            <a:r>
              <a:rPr lang="en-US" dirty="0"/>
              <a:t>icon</a:t>
            </a:r>
          </a:p>
        </p:txBody>
      </p:sp>
      <p:sp>
        <p:nvSpPr>
          <p:cNvPr id="22" name="Bildplatzhalter 17">
            <a:extLst>
              <a:ext uri="{FF2B5EF4-FFF2-40B4-BE49-F238E27FC236}">
                <a16:creationId xmlns:a16="http://schemas.microsoft.com/office/drawing/2014/main" id="{106358B9-E5A6-E522-BA11-52B63AF242CC}"/>
              </a:ext>
            </a:extLst>
          </p:cNvPr>
          <p:cNvSpPr>
            <a:spLocks noGrp="1"/>
          </p:cNvSpPr>
          <p:nvPr>
            <p:ph type="pic" sz="quarter" idx="29" hasCustomPrompt="1"/>
            <p:custDataLst>
              <p:tags r:id="rId6"/>
            </p:custDataLst>
          </p:nvPr>
        </p:nvSpPr>
        <p:spPr>
          <a:xfrm>
            <a:off x="7345422" y="3056255"/>
            <a:ext cx="745490" cy="745490"/>
          </a:xfrm>
          <a:prstGeom prst="ellipse">
            <a:avLst/>
          </a:prstGeom>
          <a:solidFill>
            <a:schemeClr val="accent1"/>
          </a:solidFill>
          <a:ln w="50800">
            <a:noFill/>
          </a:ln>
        </p:spPr>
        <p:txBody>
          <a:bodyPr lIns="28800" tIns="28800" rIns="28800" bIns="28800"/>
          <a:lstStyle>
            <a:lvl1pPr marL="0" indent="0">
              <a:defRPr sz="960">
                <a:solidFill>
                  <a:schemeClr val="bg1"/>
                </a:solidFill>
              </a:defRPr>
            </a:lvl1pPr>
          </a:lstStyle>
          <a:p>
            <a:r>
              <a:rPr lang="en-US" dirty="0"/>
              <a:t>icon</a:t>
            </a:r>
          </a:p>
        </p:txBody>
      </p:sp>
      <p:sp>
        <p:nvSpPr>
          <p:cNvPr id="23" name="Bildplatzhalter 17">
            <a:extLst>
              <a:ext uri="{FF2B5EF4-FFF2-40B4-BE49-F238E27FC236}">
                <a16:creationId xmlns:a16="http://schemas.microsoft.com/office/drawing/2014/main" id="{6FF37277-768B-2011-8924-356EBC2E8BF5}"/>
              </a:ext>
            </a:extLst>
          </p:cNvPr>
          <p:cNvSpPr>
            <a:spLocks noGrp="1"/>
          </p:cNvSpPr>
          <p:nvPr>
            <p:ph type="pic" sz="quarter" idx="30" hasCustomPrompt="1"/>
            <p:custDataLst>
              <p:tags r:id="rId7"/>
            </p:custDataLst>
          </p:nvPr>
        </p:nvSpPr>
        <p:spPr>
          <a:xfrm>
            <a:off x="9629855" y="3056254"/>
            <a:ext cx="745490" cy="745490"/>
          </a:xfrm>
          <a:prstGeom prst="ellipse">
            <a:avLst/>
          </a:prstGeom>
          <a:solidFill>
            <a:schemeClr val="accent1"/>
          </a:solidFill>
          <a:ln w="50800">
            <a:noFill/>
          </a:ln>
        </p:spPr>
        <p:txBody>
          <a:bodyPr lIns="28800" tIns="28800" rIns="28800" bIns="28800"/>
          <a:lstStyle>
            <a:lvl1pPr marL="0" indent="0">
              <a:defRPr sz="960">
                <a:solidFill>
                  <a:schemeClr val="bg1"/>
                </a:solidFill>
              </a:defRPr>
            </a:lvl1pPr>
          </a:lstStyle>
          <a:p>
            <a:r>
              <a:rPr lang="en-US" dirty="0"/>
              <a:t>icon</a:t>
            </a:r>
          </a:p>
        </p:txBody>
      </p:sp>
      <p:sp>
        <p:nvSpPr>
          <p:cNvPr id="24" name="Textplatzhalter 35">
            <a:extLst>
              <a:ext uri="{FF2B5EF4-FFF2-40B4-BE49-F238E27FC236}">
                <a16:creationId xmlns:a16="http://schemas.microsoft.com/office/drawing/2014/main" id="{B9BB7D23-F7A2-9E67-D979-929DC254135D}"/>
              </a:ext>
            </a:extLst>
          </p:cNvPr>
          <p:cNvSpPr>
            <a:spLocks noGrp="1"/>
          </p:cNvSpPr>
          <p:nvPr>
            <p:ph type="body" sz="quarter" idx="20"/>
            <p:custDataLst>
              <p:tags r:id="rId8"/>
            </p:custDataLst>
          </p:nvPr>
        </p:nvSpPr>
        <p:spPr>
          <a:xfrm>
            <a:off x="492126" y="4097215"/>
            <a:ext cx="2068432" cy="1860671"/>
          </a:xfrm>
        </p:spPr>
        <p:txBody>
          <a:bodyPr/>
          <a:lstStyle>
            <a:lvl1pPr>
              <a:defRPr sz="1400"/>
            </a:lvl1pPr>
            <a:lvl2pPr marL="216000" indent="-216000">
              <a:defRPr sz="1400"/>
            </a:lvl2pPr>
            <a:lvl3pPr marL="432000" indent="-216000">
              <a:defRPr sz="12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5" name="Textplatzhalter 35">
            <a:extLst>
              <a:ext uri="{FF2B5EF4-FFF2-40B4-BE49-F238E27FC236}">
                <a16:creationId xmlns:a16="http://schemas.microsoft.com/office/drawing/2014/main" id="{C003724B-9898-132B-8FB5-18CE882634CD}"/>
              </a:ext>
            </a:extLst>
          </p:cNvPr>
          <p:cNvSpPr>
            <a:spLocks noGrp="1"/>
          </p:cNvSpPr>
          <p:nvPr>
            <p:ph type="body" sz="quarter" idx="31"/>
            <p:custDataLst>
              <p:tags r:id="rId9"/>
            </p:custDataLst>
          </p:nvPr>
        </p:nvSpPr>
        <p:spPr>
          <a:xfrm>
            <a:off x="2776558" y="4097215"/>
            <a:ext cx="2068432" cy="1860671"/>
          </a:xfrm>
        </p:spPr>
        <p:txBody>
          <a:bodyPr/>
          <a:lstStyle>
            <a:lvl1pPr>
              <a:defRPr sz="1400"/>
            </a:lvl1pPr>
            <a:lvl2pPr marL="216000" indent="-216000">
              <a:defRPr sz="1400"/>
            </a:lvl2pPr>
            <a:lvl3pPr marL="432000" indent="-216000">
              <a:defRPr sz="12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6" name="Textplatzhalter 35">
            <a:extLst>
              <a:ext uri="{FF2B5EF4-FFF2-40B4-BE49-F238E27FC236}">
                <a16:creationId xmlns:a16="http://schemas.microsoft.com/office/drawing/2014/main" id="{F183CD0F-9148-D39E-6C63-2D908EFE83A4}"/>
              </a:ext>
            </a:extLst>
          </p:cNvPr>
          <p:cNvSpPr>
            <a:spLocks noGrp="1"/>
          </p:cNvSpPr>
          <p:nvPr>
            <p:ph type="body" sz="quarter" idx="32"/>
            <p:custDataLst>
              <p:tags r:id="rId10"/>
            </p:custDataLst>
          </p:nvPr>
        </p:nvSpPr>
        <p:spPr>
          <a:xfrm>
            <a:off x="5060991" y="4097215"/>
            <a:ext cx="2068432" cy="1860671"/>
          </a:xfrm>
        </p:spPr>
        <p:txBody>
          <a:bodyPr/>
          <a:lstStyle>
            <a:lvl1pPr>
              <a:defRPr sz="1400"/>
            </a:lvl1pPr>
            <a:lvl2pPr marL="216000" indent="-216000">
              <a:defRPr sz="1400"/>
            </a:lvl2pPr>
            <a:lvl3pPr marL="432000" indent="-216000">
              <a:defRPr sz="12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7" name="Textplatzhalter 35">
            <a:extLst>
              <a:ext uri="{FF2B5EF4-FFF2-40B4-BE49-F238E27FC236}">
                <a16:creationId xmlns:a16="http://schemas.microsoft.com/office/drawing/2014/main" id="{DDFA0B86-729C-0A0C-3001-2F6A0B7E72C5}"/>
              </a:ext>
            </a:extLst>
          </p:cNvPr>
          <p:cNvSpPr>
            <a:spLocks noGrp="1"/>
          </p:cNvSpPr>
          <p:nvPr>
            <p:ph type="body" sz="quarter" idx="33"/>
            <p:custDataLst>
              <p:tags r:id="rId11"/>
            </p:custDataLst>
          </p:nvPr>
        </p:nvSpPr>
        <p:spPr>
          <a:xfrm>
            <a:off x="7345422" y="4097215"/>
            <a:ext cx="2068432" cy="1860671"/>
          </a:xfrm>
        </p:spPr>
        <p:txBody>
          <a:bodyPr/>
          <a:lstStyle>
            <a:lvl1pPr>
              <a:defRPr sz="1400"/>
            </a:lvl1pPr>
            <a:lvl2pPr marL="216000" indent="-216000">
              <a:defRPr sz="1400"/>
            </a:lvl2pPr>
            <a:lvl3pPr marL="432000" indent="-216000">
              <a:defRPr sz="12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8" name="Textplatzhalter 35">
            <a:extLst>
              <a:ext uri="{FF2B5EF4-FFF2-40B4-BE49-F238E27FC236}">
                <a16:creationId xmlns:a16="http://schemas.microsoft.com/office/drawing/2014/main" id="{F61D486A-1D3D-3B87-2368-1AE8EED09374}"/>
              </a:ext>
            </a:extLst>
          </p:cNvPr>
          <p:cNvSpPr>
            <a:spLocks noGrp="1"/>
          </p:cNvSpPr>
          <p:nvPr>
            <p:ph type="body" sz="quarter" idx="34"/>
            <p:custDataLst>
              <p:tags r:id="rId12"/>
            </p:custDataLst>
          </p:nvPr>
        </p:nvSpPr>
        <p:spPr>
          <a:xfrm>
            <a:off x="9629855" y="4097215"/>
            <a:ext cx="2068432" cy="1860671"/>
          </a:xfrm>
        </p:spPr>
        <p:txBody>
          <a:bodyPr/>
          <a:lstStyle>
            <a:lvl1pPr>
              <a:defRPr sz="1400"/>
            </a:lvl1pPr>
            <a:lvl2pPr marL="216000" indent="-216000">
              <a:defRPr sz="1400"/>
            </a:lvl2pPr>
            <a:lvl3pPr marL="432000" indent="-216000">
              <a:defRPr sz="12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Bildplatzhalter 17">
            <a:extLst>
              <a:ext uri="{FF2B5EF4-FFF2-40B4-BE49-F238E27FC236}">
                <a16:creationId xmlns:a16="http://schemas.microsoft.com/office/drawing/2014/main" id="{F10E6F89-E0FA-1659-71DF-168854E49977}"/>
              </a:ext>
            </a:extLst>
          </p:cNvPr>
          <p:cNvSpPr>
            <a:spLocks noGrp="1"/>
          </p:cNvSpPr>
          <p:nvPr>
            <p:ph type="pic" sz="quarter" idx="26" hasCustomPrompt="1"/>
            <p:custDataLst>
              <p:tags r:id="rId13"/>
            </p:custDataLst>
          </p:nvPr>
        </p:nvSpPr>
        <p:spPr>
          <a:xfrm>
            <a:off x="492126" y="3056255"/>
            <a:ext cx="745490" cy="745490"/>
          </a:xfrm>
          <a:prstGeom prst="ellipse">
            <a:avLst/>
          </a:prstGeom>
          <a:solidFill>
            <a:schemeClr val="accent1"/>
          </a:solidFill>
          <a:ln w="50800">
            <a:noFill/>
          </a:ln>
        </p:spPr>
        <p:txBody>
          <a:bodyPr lIns="28800" tIns="28800" rIns="28800" bIns="28800"/>
          <a:lstStyle>
            <a:lvl1pPr marL="0" indent="0">
              <a:defRPr sz="960">
                <a:solidFill>
                  <a:schemeClr val="bg1"/>
                </a:solidFill>
              </a:defRPr>
            </a:lvl1pPr>
          </a:lstStyle>
          <a:p>
            <a:r>
              <a:rPr lang="en-US" dirty="0"/>
              <a:t>icon</a:t>
            </a:r>
          </a:p>
        </p:txBody>
      </p:sp>
      <p:sp>
        <p:nvSpPr>
          <p:cNvPr id="5" name="Titel 4">
            <a:extLst>
              <a:ext uri="{FF2B5EF4-FFF2-40B4-BE49-F238E27FC236}">
                <a16:creationId xmlns:a16="http://schemas.microsoft.com/office/drawing/2014/main" id="{892CF9A9-A3E7-4BB1-BBAC-DF25DFDD87AD}"/>
              </a:ext>
            </a:extLst>
          </p:cNvPr>
          <p:cNvSpPr>
            <a:spLocks noGrp="1"/>
          </p:cNvSpPr>
          <p:nvPr>
            <p:ph type="title" hasCustomPrompt="1"/>
            <p:custDataLst>
              <p:tags r:id="rId14"/>
            </p:custDataLst>
          </p:nvPr>
        </p:nvSpPr>
        <p:spPr/>
        <p:txBody>
          <a:bodyPr/>
          <a:lstStyle>
            <a:lvl1pPr>
              <a:defRPr>
                <a:solidFill>
                  <a:schemeClr val="bg1"/>
                </a:solidFill>
              </a:defRPr>
            </a:lvl1pPr>
          </a:lstStyle>
          <a:p>
            <a:r>
              <a:rPr lang="en-US"/>
              <a:t>Here is a headline</a:t>
            </a:r>
            <a:endParaRPr lang="en-US" dirty="0"/>
          </a:p>
        </p:txBody>
      </p:sp>
    </p:spTree>
    <p:extLst>
      <p:ext uri="{BB962C8B-B14F-4D97-AF65-F5344CB8AC3E}">
        <p14:creationId xmlns:p14="http://schemas.microsoft.com/office/powerpoint/2010/main" val="1375279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ge + text + icons 2">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1"/>
            </p:custDataLst>
          </p:nvPr>
        </p:nvSpPr>
        <p:spPr/>
        <p:txBody>
          <a:bodyPr/>
          <a:lstStyle/>
          <a:p>
            <a:fld id="{BED803A3-C4DB-4E36-9C99-82DF07FD0BF4}" type="slidenum">
              <a:rPr lang="en-US" smtClean="0"/>
              <a:pPr/>
              <a:t>‹#›</a:t>
            </a:fld>
            <a:endParaRPr lang="en-US" dirty="0"/>
          </a:p>
        </p:txBody>
      </p:sp>
      <p:sp>
        <p:nvSpPr>
          <p:cNvPr id="5" name="Bildplatzhalter 4">
            <a:extLst>
              <a:ext uri="{FF2B5EF4-FFF2-40B4-BE49-F238E27FC236}">
                <a16:creationId xmlns:a16="http://schemas.microsoft.com/office/drawing/2014/main" id="{C388C0C6-D0B1-EE08-18A5-FEAB8B20AD78}"/>
              </a:ext>
            </a:extLst>
          </p:cNvPr>
          <p:cNvSpPr>
            <a:spLocks noGrp="1"/>
          </p:cNvSpPr>
          <p:nvPr>
            <p:ph type="pic" sz="quarter" idx="21" hasCustomPrompt="1"/>
            <p:custDataLst>
              <p:tags r:id="rId2"/>
            </p:custDataLst>
          </p:nvPr>
        </p:nvSpPr>
        <p:spPr>
          <a:xfrm>
            <a:off x="-5369" y="0"/>
            <a:ext cx="12197369" cy="3428999"/>
          </a:xfrm>
          <a:custGeom>
            <a:avLst/>
            <a:gdLst>
              <a:gd name="connsiteX0" fmla="*/ 0 w 12197369"/>
              <a:gd name="connsiteY0" fmla="*/ 0 h 3428999"/>
              <a:gd name="connsiteX1" fmla="*/ 1962956 w 12197369"/>
              <a:gd name="connsiteY1" fmla="*/ 0 h 3428999"/>
              <a:gd name="connsiteX2" fmla="*/ 4009374 w 12197369"/>
              <a:gd name="connsiteY2" fmla="*/ 0 h 3428999"/>
              <a:gd name="connsiteX3" fmla="*/ 8192335 w 12197369"/>
              <a:gd name="connsiteY3" fmla="*/ 0 h 3428999"/>
              <a:gd name="connsiteX4" fmla="*/ 8688299 w 12197369"/>
              <a:gd name="connsiteY4" fmla="*/ 0 h 3428999"/>
              <a:gd name="connsiteX5" fmla="*/ 11347446 w 12197369"/>
              <a:gd name="connsiteY5" fmla="*/ 0 h 3428999"/>
              <a:gd name="connsiteX6" fmla="*/ 11924173 w 12197369"/>
              <a:gd name="connsiteY6" fmla="*/ 0 h 3428999"/>
              <a:gd name="connsiteX7" fmla="*/ 12197369 w 12197369"/>
              <a:gd name="connsiteY7" fmla="*/ 0 h 3428999"/>
              <a:gd name="connsiteX8" fmla="*/ 12197369 w 12197369"/>
              <a:gd name="connsiteY8" fmla="*/ 3428999 h 3428999"/>
              <a:gd name="connsiteX9" fmla="*/ 11924173 w 12197369"/>
              <a:gd name="connsiteY9" fmla="*/ 3428999 h 3428999"/>
              <a:gd name="connsiteX10" fmla="*/ 11155663 w 12197369"/>
              <a:gd name="connsiteY10" fmla="*/ 3428999 h 3428999"/>
              <a:gd name="connsiteX11" fmla="*/ 10204294 w 12197369"/>
              <a:gd name="connsiteY11" fmla="*/ 3428999 h 3428999"/>
              <a:gd name="connsiteX12" fmla="*/ 8688299 w 12197369"/>
              <a:gd name="connsiteY12" fmla="*/ 3428999 h 3428999"/>
              <a:gd name="connsiteX13" fmla="*/ 7465074 w 12197369"/>
              <a:gd name="connsiteY13" fmla="*/ 3428999 h 3428999"/>
              <a:gd name="connsiteX14" fmla="*/ 6101369 w 12197369"/>
              <a:gd name="connsiteY14" fmla="*/ 3428999 h 3428999"/>
              <a:gd name="connsiteX15" fmla="*/ 4009374 w 12197369"/>
              <a:gd name="connsiteY15" fmla="*/ 3428999 h 3428999"/>
              <a:gd name="connsiteX16" fmla="*/ 0 w 12197369"/>
              <a:gd name="connsiteY16" fmla="*/ 3428999 h 342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7369" h="3428999">
                <a:moveTo>
                  <a:pt x="0" y="0"/>
                </a:moveTo>
                <a:lnTo>
                  <a:pt x="1962956" y="0"/>
                </a:lnTo>
                <a:lnTo>
                  <a:pt x="4009374" y="0"/>
                </a:lnTo>
                <a:lnTo>
                  <a:pt x="8192335" y="0"/>
                </a:lnTo>
                <a:lnTo>
                  <a:pt x="8688299" y="0"/>
                </a:lnTo>
                <a:lnTo>
                  <a:pt x="11347446" y="0"/>
                </a:lnTo>
                <a:lnTo>
                  <a:pt x="11924173" y="0"/>
                </a:lnTo>
                <a:lnTo>
                  <a:pt x="12197369" y="0"/>
                </a:lnTo>
                <a:lnTo>
                  <a:pt x="12197369" y="3428999"/>
                </a:lnTo>
                <a:lnTo>
                  <a:pt x="11924173" y="3428999"/>
                </a:lnTo>
                <a:lnTo>
                  <a:pt x="11155663" y="3428999"/>
                </a:lnTo>
                <a:lnTo>
                  <a:pt x="10204294" y="3428999"/>
                </a:lnTo>
                <a:lnTo>
                  <a:pt x="8688299" y="3428999"/>
                </a:lnTo>
                <a:lnTo>
                  <a:pt x="7465074" y="3428999"/>
                </a:lnTo>
                <a:lnTo>
                  <a:pt x="6101369" y="3428999"/>
                </a:lnTo>
                <a:lnTo>
                  <a:pt x="4009374" y="3428999"/>
                </a:lnTo>
                <a:lnTo>
                  <a:pt x="0" y="3428999"/>
                </a:lnTo>
                <a:close/>
              </a:path>
            </a:pathLst>
          </a:custGeom>
          <a:pattFill prst="wdUpDiag">
            <a:fgClr>
              <a:schemeClr val="bg2">
                <a:lumMod val="20000"/>
                <a:lumOff val="80000"/>
              </a:schemeClr>
            </a:fgClr>
            <a:bgClr>
              <a:schemeClr val="bg2"/>
            </a:bgClr>
          </a:pattFill>
        </p:spPr>
        <p:txBody>
          <a:bodyPr wrap="square" lIns="180000" tIns="180000" rIns="180000" bIns="180000">
            <a:noAutofit/>
          </a:bodyPr>
          <a:lstStyle>
            <a:lvl1pPr marL="0" indent="0" algn="l">
              <a:defRPr sz="1600">
                <a:solidFill>
                  <a:schemeClr val="bg1"/>
                </a:solidFill>
              </a:defRPr>
            </a:lvl1pPr>
          </a:lstStyle>
          <a:p>
            <a:r>
              <a:rPr lang="en-US" dirty="0"/>
              <a:t>Image</a:t>
            </a:r>
          </a:p>
        </p:txBody>
      </p:sp>
      <p:sp>
        <p:nvSpPr>
          <p:cNvPr id="45" name="Textplatzhalter 35">
            <a:extLst>
              <a:ext uri="{FF2B5EF4-FFF2-40B4-BE49-F238E27FC236}">
                <a16:creationId xmlns:a16="http://schemas.microsoft.com/office/drawing/2014/main" id="{54FA39D7-922B-80F9-189E-282D0EA7A160}"/>
              </a:ext>
            </a:extLst>
          </p:cNvPr>
          <p:cNvSpPr>
            <a:spLocks noGrp="1"/>
          </p:cNvSpPr>
          <p:nvPr>
            <p:ph type="body" sz="quarter" idx="20"/>
            <p:custDataLst>
              <p:tags r:id="rId3"/>
            </p:custDataLst>
          </p:nvPr>
        </p:nvSpPr>
        <p:spPr>
          <a:xfrm>
            <a:off x="492126" y="4097215"/>
            <a:ext cx="2068432" cy="1860671"/>
          </a:xfrm>
        </p:spPr>
        <p:txBody>
          <a:bodyPr/>
          <a:lstStyle>
            <a:lvl1pPr>
              <a:defRPr sz="1400"/>
            </a:lvl1pPr>
            <a:lvl2pPr marL="216000" indent="-216000">
              <a:defRPr sz="1400"/>
            </a:lvl2pPr>
            <a:lvl3pPr marL="432000" indent="-216000">
              <a:defRPr sz="12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6" name="Textplatzhalter 35">
            <a:extLst>
              <a:ext uri="{FF2B5EF4-FFF2-40B4-BE49-F238E27FC236}">
                <a16:creationId xmlns:a16="http://schemas.microsoft.com/office/drawing/2014/main" id="{DAED45AA-62BB-1CBB-1580-6758879E43F1}"/>
              </a:ext>
            </a:extLst>
          </p:cNvPr>
          <p:cNvSpPr>
            <a:spLocks noGrp="1"/>
          </p:cNvSpPr>
          <p:nvPr>
            <p:ph type="body" sz="quarter" idx="39"/>
            <p:custDataLst>
              <p:tags r:id="rId4"/>
            </p:custDataLst>
          </p:nvPr>
        </p:nvSpPr>
        <p:spPr>
          <a:xfrm>
            <a:off x="2776559" y="4097215"/>
            <a:ext cx="2068432" cy="1860671"/>
          </a:xfrm>
        </p:spPr>
        <p:txBody>
          <a:bodyPr/>
          <a:lstStyle>
            <a:lvl1pPr>
              <a:defRPr sz="1400"/>
            </a:lvl1pPr>
            <a:lvl2pPr marL="216000" indent="-216000">
              <a:defRPr sz="1400"/>
            </a:lvl2pPr>
            <a:lvl3pPr marL="432000" indent="-216000">
              <a:defRPr sz="12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7" name="Textplatzhalter 35">
            <a:extLst>
              <a:ext uri="{FF2B5EF4-FFF2-40B4-BE49-F238E27FC236}">
                <a16:creationId xmlns:a16="http://schemas.microsoft.com/office/drawing/2014/main" id="{DEAE2100-7413-D622-3632-73EDA699A756}"/>
              </a:ext>
            </a:extLst>
          </p:cNvPr>
          <p:cNvSpPr>
            <a:spLocks noGrp="1"/>
          </p:cNvSpPr>
          <p:nvPr>
            <p:ph type="body" sz="quarter" idx="40"/>
            <p:custDataLst>
              <p:tags r:id="rId5"/>
            </p:custDataLst>
          </p:nvPr>
        </p:nvSpPr>
        <p:spPr>
          <a:xfrm>
            <a:off x="5060992" y="4097215"/>
            <a:ext cx="2068432" cy="1860671"/>
          </a:xfrm>
        </p:spPr>
        <p:txBody>
          <a:bodyPr/>
          <a:lstStyle>
            <a:lvl1pPr>
              <a:defRPr sz="1400"/>
            </a:lvl1pPr>
            <a:lvl2pPr marL="216000" indent="-216000">
              <a:defRPr sz="1400"/>
            </a:lvl2pPr>
            <a:lvl3pPr marL="432000" indent="-216000">
              <a:defRPr sz="12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8" name="Textplatzhalter 35">
            <a:extLst>
              <a:ext uri="{FF2B5EF4-FFF2-40B4-BE49-F238E27FC236}">
                <a16:creationId xmlns:a16="http://schemas.microsoft.com/office/drawing/2014/main" id="{0F928476-AFF3-C530-86C3-CDAADD175ED3}"/>
              </a:ext>
            </a:extLst>
          </p:cNvPr>
          <p:cNvSpPr>
            <a:spLocks noGrp="1"/>
          </p:cNvSpPr>
          <p:nvPr>
            <p:ph type="body" sz="quarter" idx="41"/>
            <p:custDataLst>
              <p:tags r:id="rId6"/>
            </p:custDataLst>
          </p:nvPr>
        </p:nvSpPr>
        <p:spPr>
          <a:xfrm>
            <a:off x="7345425" y="4097215"/>
            <a:ext cx="2068432" cy="1860671"/>
          </a:xfrm>
        </p:spPr>
        <p:txBody>
          <a:bodyPr/>
          <a:lstStyle>
            <a:lvl1pPr>
              <a:defRPr sz="1400"/>
            </a:lvl1pPr>
            <a:lvl2pPr marL="216000" indent="-216000">
              <a:defRPr sz="1400"/>
            </a:lvl2pPr>
            <a:lvl3pPr marL="432000" indent="-216000">
              <a:defRPr sz="12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9" name="Textplatzhalter 35">
            <a:extLst>
              <a:ext uri="{FF2B5EF4-FFF2-40B4-BE49-F238E27FC236}">
                <a16:creationId xmlns:a16="http://schemas.microsoft.com/office/drawing/2014/main" id="{A0EED1A5-F853-31CF-A1CE-82733407CEE8}"/>
              </a:ext>
            </a:extLst>
          </p:cNvPr>
          <p:cNvSpPr>
            <a:spLocks noGrp="1"/>
          </p:cNvSpPr>
          <p:nvPr>
            <p:ph type="body" sz="quarter" idx="42"/>
            <p:custDataLst>
              <p:tags r:id="rId7"/>
            </p:custDataLst>
          </p:nvPr>
        </p:nvSpPr>
        <p:spPr>
          <a:xfrm>
            <a:off x="9629856" y="4097215"/>
            <a:ext cx="2068432" cy="1860671"/>
          </a:xfrm>
        </p:spPr>
        <p:txBody>
          <a:bodyPr/>
          <a:lstStyle>
            <a:lvl1pPr>
              <a:defRPr sz="1400"/>
            </a:lvl1pPr>
            <a:lvl2pPr marL="216000" indent="-216000">
              <a:defRPr sz="1400"/>
            </a:lvl2pPr>
            <a:lvl3pPr marL="432000" indent="-216000">
              <a:defRPr sz="12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el 1">
            <a:extLst>
              <a:ext uri="{FF2B5EF4-FFF2-40B4-BE49-F238E27FC236}">
                <a16:creationId xmlns:a16="http://schemas.microsoft.com/office/drawing/2014/main" id="{5BFDA224-EAC0-9621-995B-71BB2E78C1DB}"/>
              </a:ext>
            </a:extLst>
          </p:cNvPr>
          <p:cNvSpPr>
            <a:spLocks noGrp="1"/>
          </p:cNvSpPr>
          <p:nvPr>
            <p:ph type="title" hasCustomPrompt="1"/>
            <p:custDataLst>
              <p:tags r:id="rId8"/>
            </p:custDataLst>
          </p:nvPr>
        </p:nvSpPr>
        <p:spPr/>
        <p:txBody>
          <a:bodyPr/>
          <a:lstStyle>
            <a:lvl1pPr>
              <a:defRPr>
                <a:solidFill>
                  <a:schemeClr val="accent1"/>
                </a:solidFill>
              </a:defRPr>
            </a:lvl1pPr>
          </a:lstStyle>
          <a:p>
            <a:r>
              <a:rPr lang="en-US"/>
              <a:t>Here is a headline</a:t>
            </a:r>
            <a:endParaRPr lang="en-US" dirty="0"/>
          </a:p>
        </p:txBody>
      </p:sp>
      <p:sp>
        <p:nvSpPr>
          <p:cNvPr id="14" name="SmartArt-Platzhalter 13">
            <a:extLst>
              <a:ext uri="{FF2B5EF4-FFF2-40B4-BE49-F238E27FC236}">
                <a16:creationId xmlns:a16="http://schemas.microsoft.com/office/drawing/2014/main" id="{592D4946-6AB6-512C-90C0-9B299ED0EFED}"/>
              </a:ext>
            </a:extLst>
          </p:cNvPr>
          <p:cNvSpPr>
            <a:spLocks noGrp="1"/>
          </p:cNvSpPr>
          <p:nvPr>
            <p:ph type="dgm" sz="quarter" idx="43"/>
            <p:custDataLst>
              <p:tags r:id="rId9"/>
            </p:custDataLst>
          </p:nvPr>
        </p:nvSpPr>
        <p:spPr>
          <a:xfrm>
            <a:off x="7797723" y="1"/>
            <a:ext cx="4394276" cy="3428998"/>
          </a:xfrm>
          <a:blipFill>
            <a:blip r:embed="rId16">
              <a:extLst>
                <a:ext uri="{96DAC541-7B7A-43D3-8B79-37D633B846F1}">
                  <asvg:svgBlip xmlns:asvg="http://schemas.microsoft.com/office/drawing/2016/SVG/main" r:embed="rId17"/>
                </a:ext>
              </a:extLst>
            </a:blip>
            <a:stretch>
              <a:fillRect/>
            </a:stretch>
          </a:blipFill>
        </p:spPr>
        <p:txBody>
          <a:bodyPr/>
          <a:lstStyle>
            <a:lvl1pPr>
              <a:defRPr sz="100">
                <a:noFill/>
              </a:defRPr>
            </a:lvl1pPr>
          </a:lstStyle>
          <a:p>
            <a:r>
              <a:rPr lang="en-US"/>
              <a:t>Click icon to add SmartArt graphic</a:t>
            </a:r>
          </a:p>
        </p:txBody>
      </p:sp>
      <p:sp>
        <p:nvSpPr>
          <p:cNvPr id="18" name="Bildplatzhalter 17">
            <a:extLst>
              <a:ext uri="{FF2B5EF4-FFF2-40B4-BE49-F238E27FC236}">
                <a16:creationId xmlns:a16="http://schemas.microsoft.com/office/drawing/2014/main" id="{F10E6F89-E0FA-1659-71DF-168854E49977}"/>
              </a:ext>
            </a:extLst>
          </p:cNvPr>
          <p:cNvSpPr>
            <a:spLocks noGrp="1"/>
          </p:cNvSpPr>
          <p:nvPr>
            <p:ph type="pic" sz="quarter" idx="26" hasCustomPrompt="1"/>
            <p:custDataLst>
              <p:tags r:id="rId10"/>
            </p:custDataLst>
          </p:nvPr>
        </p:nvSpPr>
        <p:spPr>
          <a:xfrm>
            <a:off x="492126" y="3056255"/>
            <a:ext cx="745490" cy="745490"/>
          </a:xfrm>
          <a:prstGeom prst="ellipse">
            <a:avLst/>
          </a:prstGeom>
          <a:solidFill>
            <a:schemeClr val="accent1"/>
          </a:solidFill>
          <a:ln w="50800">
            <a:noFill/>
          </a:ln>
        </p:spPr>
        <p:txBody>
          <a:bodyPr lIns="28800" tIns="28800" rIns="28800" bIns="28800"/>
          <a:lstStyle>
            <a:lvl1pPr marL="0" indent="0">
              <a:defRPr sz="960">
                <a:solidFill>
                  <a:schemeClr val="bg1"/>
                </a:solidFill>
              </a:defRPr>
            </a:lvl1pPr>
          </a:lstStyle>
          <a:p>
            <a:r>
              <a:rPr lang="en-US" dirty="0"/>
              <a:t>icon</a:t>
            </a:r>
          </a:p>
        </p:txBody>
      </p:sp>
      <p:sp>
        <p:nvSpPr>
          <p:cNvPr id="19" name="Bildplatzhalter 17">
            <a:extLst>
              <a:ext uri="{FF2B5EF4-FFF2-40B4-BE49-F238E27FC236}">
                <a16:creationId xmlns:a16="http://schemas.microsoft.com/office/drawing/2014/main" id="{92F7A707-3BA2-73D6-0ABE-BFF6DF9F1D2F}"/>
              </a:ext>
            </a:extLst>
          </p:cNvPr>
          <p:cNvSpPr>
            <a:spLocks noGrp="1"/>
          </p:cNvSpPr>
          <p:nvPr>
            <p:ph type="pic" sz="quarter" idx="27" hasCustomPrompt="1"/>
            <p:custDataLst>
              <p:tags r:id="rId11"/>
            </p:custDataLst>
          </p:nvPr>
        </p:nvSpPr>
        <p:spPr>
          <a:xfrm>
            <a:off x="2776559" y="3056254"/>
            <a:ext cx="745490" cy="745490"/>
          </a:xfrm>
          <a:prstGeom prst="ellipse">
            <a:avLst/>
          </a:prstGeom>
          <a:solidFill>
            <a:schemeClr val="accent1"/>
          </a:solidFill>
          <a:ln w="50800">
            <a:noFill/>
          </a:ln>
        </p:spPr>
        <p:txBody>
          <a:bodyPr lIns="28800" tIns="28800" rIns="28800" bIns="28800"/>
          <a:lstStyle>
            <a:lvl1pPr marL="0" indent="0">
              <a:defRPr sz="960">
                <a:solidFill>
                  <a:schemeClr val="bg1"/>
                </a:solidFill>
              </a:defRPr>
            </a:lvl1pPr>
          </a:lstStyle>
          <a:p>
            <a:r>
              <a:rPr lang="en-US" dirty="0"/>
              <a:t>icon</a:t>
            </a:r>
          </a:p>
        </p:txBody>
      </p:sp>
      <p:sp>
        <p:nvSpPr>
          <p:cNvPr id="20" name="Bildplatzhalter 17">
            <a:extLst>
              <a:ext uri="{FF2B5EF4-FFF2-40B4-BE49-F238E27FC236}">
                <a16:creationId xmlns:a16="http://schemas.microsoft.com/office/drawing/2014/main" id="{F04FE819-5C27-7131-74F6-D5EFED62038B}"/>
              </a:ext>
            </a:extLst>
          </p:cNvPr>
          <p:cNvSpPr>
            <a:spLocks noGrp="1"/>
          </p:cNvSpPr>
          <p:nvPr>
            <p:ph type="pic" sz="quarter" idx="28" hasCustomPrompt="1"/>
            <p:custDataLst>
              <p:tags r:id="rId12"/>
            </p:custDataLst>
          </p:nvPr>
        </p:nvSpPr>
        <p:spPr>
          <a:xfrm>
            <a:off x="5060992" y="3056254"/>
            <a:ext cx="745490" cy="745490"/>
          </a:xfrm>
          <a:prstGeom prst="ellipse">
            <a:avLst/>
          </a:prstGeom>
          <a:solidFill>
            <a:schemeClr val="accent1"/>
          </a:solidFill>
          <a:ln w="50800">
            <a:noFill/>
          </a:ln>
        </p:spPr>
        <p:txBody>
          <a:bodyPr lIns="28800" tIns="28800" rIns="28800" bIns="28800"/>
          <a:lstStyle>
            <a:lvl1pPr marL="0" indent="0">
              <a:defRPr sz="960">
                <a:solidFill>
                  <a:schemeClr val="bg1"/>
                </a:solidFill>
              </a:defRPr>
            </a:lvl1pPr>
          </a:lstStyle>
          <a:p>
            <a:r>
              <a:rPr lang="en-US" dirty="0"/>
              <a:t>icon</a:t>
            </a:r>
          </a:p>
        </p:txBody>
      </p:sp>
      <p:sp>
        <p:nvSpPr>
          <p:cNvPr id="22" name="Bildplatzhalter 17">
            <a:extLst>
              <a:ext uri="{FF2B5EF4-FFF2-40B4-BE49-F238E27FC236}">
                <a16:creationId xmlns:a16="http://schemas.microsoft.com/office/drawing/2014/main" id="{106358B9-E5A6-E522-BA11-52B63AF242CC}"/>
              </a:ext>
            </a:extLst>
          </p:cNvPr>
          <p:cNvSpPr>
            <a:spLocks noGrp="1"/>
          </p:cNvSpPr>
          <p:nvPr>
            <p:ph type="pic" sz="quarter" idx="29" hasCustomPrompt="1"/>
            <p:custDataLst>
              <p:tags r:id="rId13"/>
            </p:custDataLst>
          </p:nvPr>
        </p:nvSpPr>
        <p:spPr>
          <a:xfrm>
            <a:off x="7345425" y="3056255"/>
            <a:ext cx="745490" cy="745490"/>
          </a:xfrm>
          <a:prstGeom prst="ellipse">
            <a:avLst/>
          </a:prstGeom>
          <a:solidFill>
            <a:schemeClr val="accent1"/>
          </a:solidFill>
          <a:ln w="50800">
            <a:noFill/>
          </a:ln>
        </p:spPr>
        <p:txBody>
          <a:bodyPr lIns="28800" tIns="28800" rIns="28800" bIns="28800"/>
          <a:lstStyle>
            <a:lvl1pPr marL="0" indent="0">
              <a:defRPr sz="960">
                <a:solidFill>
                  <a:schemeClr val="bg1"/>
                </a:solidFill>
              </a:defRPr>
            </a:lvl1pPr>
          </a:lstStyle>
          <a:p>
            <a:r>
              <a:rPr lang="en-US" dirty="0"/>
              <a:t>icon</a:t>
            </a:r>
          </a:p>
        </p:txBody>
      </p:sp>
      <p:sp>
        <p:nvSpPr>
          <p:cNvPr id="23" name="Bildplatzhalter 17">
            <a:extLst>
              <a:ext uri="{FF2B5EF4-FFF2-40B4-BE49-F238E27FC236}">
                <a16:creationId xmlns:a16="http://schemas.microsoft.com/office/drawing/2014/main" id="{6FF37277-768B-2011-8924-356EBC2E8BF5}"/>
              </a:ext>
            </a:extLst>
          </p:cNvPr>
          <p:cNvSpPr>
            <a:spLocks noGrp="1"/>
          </p:cNvSpPr>
          <p:nvPr>
            <p:ph type="pic" sz="quarter" idx="30" hasCustomPrompt="1"/>
            <p:custDataLst>
              <p:tags r:id="rId14"/>
            </p:custDataLst>
          </p:nvPr>
        </p:nvSpPr>
        <p:spPr>
          <a:xfrm>
            <a:off x="9629855" y="3056254"/>
            <a:ext cx="745490" cy="745490"/>
          </a:xfrm>
          <a:prstGeom prst="ellipse">
            <a:avLst/>
          </a:prstGeom>
          <a:solidFill>
            <a:schemeClr val="accent1"/>
          </a:solidFill>
          <a:ln w="50800">
            <a:noFill/>
          </a:ln>
        </p:spPr>
        <p:txBody>
          <a:bodyPr lIns="28800" tIns="28800" rIns="28800" bIns="28800"/>
          <a:lstStyle>
            <a:lvl1pPr marL="0" indent="0">
              <a:defRPr sz="960">
                <a:solidFill>
                  <a:schemeClr val="bg1"/>
                </a:solidFill>
              </a:defRPr>
            </a:lvl1pPr>
          </a:lstStyle>
          <a:p>
            <a:r>
              <a:rPr lang="en-US" dirty="0"/>
              <a:t>icon</a:t>
            </a:r>
          </a:p>
        </p:txBody>
      </p:sp>
    </p:spTree>
    <p:extLst>
      <p:ext uri="{BB962C8B-B14F-4D97-AF65-F5344CB8AC3E}">
        <p14:creationId xmlns:p14="http://schemas.microsoft.com/office/powerpoint/2010/main" val="27100676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1"/>
            </p:custDataLst>
          </p:nvPr>
        </p:nvSpPr>
        <p:spPr/>
        <p:txBody>
          <a:bodyPr/>
          <a:lstStyle/>
          <a:p>
            <a:fld id="{BED803A3-C4DB-4E36-9C99-82DF07FD0BF4}" type="slidenum">
              <a:rPr lang="en-US" smtClean="0"/>
              <a:pPr/>
              <a:t>‹#›</a:t>
            </a:fld>
            <a:endParaRPr lang="en-US" dirty="0"/>
          </a:p>
        </p:txBody>
      </p:sp>
      <p:sp>
        <p:nvSpPr>
          <p:cNvPr id="20" name="Bildplatzhalter 19">
            <a:extLst>
              <a:ext uri="{FF2B5EF4-FFF2-40B4-BE49-F238E27FC236}">
                <a16:creationId xmlns:a16="http://schemas.microsoft.com/office/drawing/2014/main" id="{DF4BA869-5081-58EA-21A5-DA206E619608}"/>
              </a:ext>
            </a:extLst>
          </p:cNvPr>
          <p:cNvSpPr>
            <a:spLocks noGrp="1"/>
          </p:cNvSpPr>
          <p:nvPr>
            <p:ph type="pic" sz="quarter" idx="13"/>
            <p:custDataLst>
              <p:tags r:id="rId2"/>
            </p:custDataLst>
          </p:nvPr>
        </p:nvSpPr>
        <p:spPr>
          <a:xfrm>
            <a:off x="5363151" y="0"/>
            <a:ext cx="6201052" cy="6858000"/>
          </a:xfrm>
          <a:custGeom>
            <a:avLst/>
            <a:gdLst>
              <a:gd name="connsiteX0" fmla="*/ 2018803 w 6201052"/>
              <a:gd name="connsiteY0" fmla="*/ 0 h 6858000"/>
              <a:gd name="connsiteX1" fmla="*/ 6201052 w 6201052"/>
              <a:gd name="connsiteY1" fmla="*/ 0 h 6858000"/>
              <a:gd name="connsiteX2" fmla="*/ 4182247 w 6201052"/>
              <a:gd name="connsiteY2" fmla="*/ 6858000 h 6858000"/>
              <a:gd name="connsiteX3" fmla="*/ 0 w 62010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01052" h="6858000">
                <a:moveTo>
                  <a:pt x="2018803" y="0"/>
                </a:moveTo>
                <a:lnTo>
                  <a:pt x="6201052" y="0"/>
                </a:lnTo>
                <a:lnTo>
                  <a:pt x="4182247" y="6858000"/>
                </a:lnTo>
                <a:lnTo>
                  <a:pt x="0" y="6858000"/>
                </a:lnTo>
                <a:close/>
              </a:path>
            </a:pathLst>
          </a:custGeom>
          <a:pattFill prst="wdUpDiag">
            <a:fgClr>
              <a:schemeClr val="bg2">
                <a:lumMod val="20000"/>
                <a:lumOff val="80000"/>
              </a:schemeClr>
            </a:fgClr>
            <a:bgClr>
              <a:schemeClr val="bg2"/>
            </a:bgClr>
          </a:pattFill>
        </p:spPr>
        <p:txBody>
          <a:bodyPr wrap="square">
            <a:noAutofit/>
          </a:bodyPr>
          <a:lstStyle/>
          <a:p>
            <a:r>
              <a:rPr lang="en-US"/>
              <a:t>Click icon to add picture</a:t>
            </a:r>
          </a:p>
        </p:txBody>
      </p:sp>
      <p:sp>
        <p:nvSpPr>
          <p:cNvPr id="21" name="Textplatzhalter 35">
            <a:extLst>
              <a:ext uri="{FF2B5EF4-FFF2-40B4-BE49-F238E27FC236}">
                <a16:creationId xmlns:a16="http://schemas.microsoft.com/office/drawing/2014/main" id="{A184A207-99D6-CCD3-FE50-E6F33133D667}"/>
              </a:ext>
            </a:extLst>
          </p:cNvPr>
          <p:cNvSpPr>
            <a:spLocks noGrp="1"/>
          </p:cNvSpPr>
          <p:nvPr>
            <p:ph type="body" sz="quarter" idx="20"/>
            <p:custDataLst>
              <p:tags r:id="rId3"/>
            </p:custDataLst>
          </p:nvPr>
        </p:nvSpPr>
        <p:spPr>
          <a:xfrm>
            <a:off x="492126" y="2420939"/>
            <a:ext cx="4543375" cy="35369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el 4">
            <a:extLst>
              <a:ext uri="{FF2B5EF4-FFF2-40B4-BE49-F238E27FC236}">
                <a16:creationId xmlns:a16="http://schemas.microsoft.com/office/drawing/2014/main" id="{6C9382B3-1CF5-2CE4-5B66-0266550DD9E4}"/>
              </a:ext>
            </a:extLst>
          </p:cNvPr>
          <p:cNvSpPr>
            <a:spLocks noGrp="1"/>
          </p:cNvSpPr>
          <p:nvPr>
            <p:ph type="title" hasCustomPrompt="1"/>
            <p:custDataLst>
              <p:tags r:id="rId4"/>
            </p:custDataLst>
          </p:nvPr>
        </p:nvSpPr>
        <p:spPr>
          <a:xfrm>
            <a:off x="492126" y="587114"/>
            <a:ext cx="5494338" cy="1656000"/>
          </a:xfrm>
        </p:spPr>
        <p:txBody>
          <a:bodyPr/>
          <a:lstStyle/>
          <a:p>
            <a:r>
              <a:rPr lang="en-US"/>
              <a:t>Here is a headline</a:t>
            </a:r>
            <a:endParaRPr lang="en-US" dirty="0"/>
          </a:p>
        </p:txBody>
      </p:sp>
    </p:spTree>
    <p:extLst>
      <p:ext uri="{BB962C8B-B14F-4D97-AF65-F5344CB8AC3E}">
        <p14:creationId xmlns:p14="http://schemas.microsoft.com/office/powerpoint/2010/main" val="38736817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 image 2">
    <p:spTree>
      <p:nvGrpSpPr>
        <p:cNvPr id="1" name=""/>
        <p:cNvGrpSpPr/>
        <p:nvPr/>
      </p:nvGrpSpPr>
      <p:grpSpPr>
        <a:xfrm>
          <a:off x="0" y="0"/>
          <a:ext cx="0" cy="0"/>
          <a:chOff x="0" y="0"/>
          <a:chExt cx="0" cy="0"/>
        </a:xfrm>
      </p:grpSpPr>
      <p:sp>
        <p:nvSpPr>
          <p:cNvPr id="12" name="Bildplatzhalter 11">
            <a:extLst>
              <a:ext uri="{FF2B5EF4-FFF2-40B4-BE49-F238E27FC236}">
                <a16:creationId xmlns:a16="http://schemas.microsoft.com/office/drawing/2014/main" id="{896E13D1-82B8-7BB2-FCD0-658F0913AAA0}"/>
              </a:ext>
            </a:extLst>
          </p:cNvPr>
          <p:cNvSpPr>
            <a:spLocks noGrp="1"/>
          </p:cNvSpPr>
          <p:nvPr>
            <p:ph type="pic" sz="quarter" idx="13"/>
            <p:custDataLst>
              <p:tags r:id="rId1"/>
            </p:custDataLst>
          </p:nvPr>
        </p:nvSpPr>
        <p:spPr>
          <a:xfrm>
            <a:off x="5142608" y="2"/>
            <a:ext cx="7049392" cy="6857999"/>
          </a:xfrm>
          <a:custGeom>
            <a:avLst/>
            <a:gdLst>
              <a:gd name="connsiteX0" fmla="*/ 2018802 w 7049392"/>
              <a:gd name="connsiteY0" fmla="*/ 0 h 6857999"/>
              <a:gd name="connsiteX1" fmla="*/ 7049392 w 7049392"/>
              <a:gd name="connsiteY1" fmla="*/ 0 h 6857999"/>
              <a:gd name="connsiteX2" fmla="*/ 7049392 w 7049392"/>
              <a:gd name="connsiteY2" fmla="*/ 6857999 h 6857999"/>
              <a:gd name="connsiteX3" fmla="*/ 0 w 7049392"/>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049392" h="6857999">
                <a:moveTo>
                  <a:pt x="2018802" y="0"/>
                </a:moveTo>
                <a:lnTo>
                  <a:pt x="7049392" y="0"/>
                </a:lnTo>
                <a:lnTo>
                  <a:pt x="7049392" y="6857999"/>
                </a:lnTo>
                <a:lnTo>
                  <a:pt x="0" y="6857999"/>
                </a:lnTo>
                <a:close/>
              </a:path>
            </a:pathLst>
          </a:custGeom>
          <a:pattFill prst="wdUpDiag">
            <a:fgClr>
              <a:schemeClr val="bg2">
                <a:lumMod val="20000"/>
                <a:lumOff val="80000"/>
              </a:schemeClr>
            </a:fgClr>
            <a:bgClr>
              <a:schemeClr val="bg2"/>
            </a:bgClr>
          </a:pattFill>
        </p:spPr>
        <p:txBody>
          <a:bodyPr wrap="square">
            <a:noAutofit/>
          </a:bodyPr>
          <a:lstStyle/>
          <a:p>
            <a:r>
              <a:rPr lang="en-US"/>
              <a:t>Click icon to add picture</a:t>
            </a:r>
          </a:p>
        </p:txBody>
      </p:sp>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2"/>
            </p:custDataLst>
          </p:nvPr>
        </p:nvSpPr>
        <p:spPr/>
        <p:txBody>
          <a:bodyPr/>
          <a:lstStyle/>
          <a:p>
            <a:fld id="{BED803A3-C4DB-4E36-9C99-82DF07FD0BF4}" type="slidenum">
              <a:rPr lang="en-US" smtClean="0"/>
              <a:pPr/>
              <a:t>‹#›</a:t>
            </a:fld>
            <a:endParaRPr lang="en-US" dirty="0"/>
          </a:p>
        </p:txBody>
      </p:sp>
      <p:sp>
        <p:nvSpPr>
          <p:cNvPr id="13" name="SmartArt-Platzhalter 8">
            <a:extLst>
              <a:ext uri="{FF2B5EF4-FFF2-40B4-BE49-F238E27FC236}">
                <a16:creationId xmlns:a16="http://schemas.microsoft.com/office/drawing/2014/main" id="{51FA8878-75CA-8D68-B777-69F49529E979}"/>
              </a:ext>
            </a:extLst>
          </p:cNvPr>
          <p:cNvSpPr>
            <a:spLocks noGrp="1"/>
          </p:cNvSpPr>
          <p:nvPr>
            <p:ph type="dgm" sz="quarter" idx="14"/>
            <p:custDataLst>
              <p:tags r:id="rId3"/>
            </p:custDataLst>
          </p:nvPr>
        </p:nvSpPr>
        <p:spPr>
          <a:xfrm>
            <a:off x="9942641" y="6291604"/>
            <a:ext cx="1755648" cy="241942"/>
          </a:xfrm>
          <a:blipFill>
            <a:blip r:embed="rId7">
              <a:extLst>
                <a:ext uri="{96DAC541-7B7A-43D3-8B79-37D633B846F1}">
                  <asvg:svgBlip xmlns:asvg="http://schemas.microsoft.com/office/drawing/2016/SVG/main" r:embed="rId8"/>
                </a:ext>
              </a:extLst>
            </a:blip>
            <a:stretch>
              <a:fillRect/>
            </a:stretch>
          </a:blipFill>
        </p:spPr>
        <p:txBody>
          <a:bodyPr/>
          <a:lstStyle>
            <a:lvl1pPr>
              <a:defRPr>
                <a:noFill/>
              </a:defRPr>
            </a:lvl1pPr>
          </a:lstStyle>
          <a:p>
            <a:r>
              <a:rPr lang="en-US"/>
              <a:t>Click icon to add SmartArt graphic</a:t>
            </a:r>
          </a:p>
        </p:txBody>
      </p:sp>
      <p:sp>
        <p:nvSpPr>
          <p:cNvPr id="6" name="Textplatzhalter 35">
            <a:extLst>
              <a:ext uri="{FF2B5EF4-FFF2-40B4-BE49-F238E27FC236}">
                <a16:creationId xmlns:a16="http://schemas.microsoft.com/office/drawing/2014/main" id="{20B8B09F-59B5-C5F0-5FBA-89BAF40829C8}"/>
              </a:ext>
            </a:extLst>
          </p:cNvPr>
          <p:cNvSpPr>
            <a:spLocks noGrp="1"/>
          </p:cNvSpPr>
          <p:nvPr>
            <p:ph type="body" sz="quarter" idx="20"/>
            <p:custDataLst>
              <p:tags r:id="rId4"/>
            </p:custDataLst>
          </p:nvPr>
        </p:nvSpPr>
        <p:spPr>
          <a:xfrm>
            <a:off x="492126" y="2420939"/>
            <a:ext cx="4543200" cy="35369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el 1">
            <a:extLst>
              <a:ext uri="{FF2B5EF4-FFF2-40B4-BE49-F238E27FC236}">
                <a16:creationId xmlns:a16="http://schemas.microsoft.com/office/drawing/2014/main" id="{81E27903-7FB7-D525-B6AF-5662B0B7B8A8}"/>
              </a:ext>
            </a:extLst>
          </p:cNvPr>
          <p:cNvSpPr>
            <a:spLocks noGrp="1"/>
          </p:cNvSpPr>
          <p:nvPr>
            <p:ph type="title" hasCustomPrompt="1"/>
            <p:custDataLst>
              <p:tags r:id="rId5"/>
            </p:custDataLst>
          </p:nvPr>
        </p:nvSpPr>
        <p:spPr>
          <a:xfrm>
            <a:off x="492126" y="587114"/>
            <a:ext cx="5494338" cy="1656000"/>
          </a:xfrm>
        </p:spPr>
        <p:txBody>
          <a:bodyPr/>
          <a:lstStyle/>
          <a:p>
            <a:r>
              <a:rPr lang="en-US"/>
              <a:t>Here is a headline</a:t>
            </a:r>
            <a:endParaRPr lang="en-US" dirty="0"/>
          </a:p>
        </p:txBody>
      </p:sp>
    </p:spTree>
    <p:extLst>
      <p:ext uri="{BB962C8B-B14F-4D97-AF65-F5344CB8AC3E}">
        <p14:creationId xmlns:p14="http://schemas.microsoft.com/office/powerpoint/2010/main" val="31699687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 image + Image description 2">
    <p:spTree>
      <p:nvGrpSpPr>
        <p:cNvPr id="1" name=""/>
        <p:cNvGrpSpPr/>
        <p:nvPr/>
      </p:nvGrpSpPr>
      <p:grpSpPr>
        <a:xfrm>
          <a:off x="0" y="0"/>
          <a:ext cx="0" cy="0"/>
          <a:chOff x="0" y="0"/>
          <a:chExt cx="0" cy="0"/>
        </a:xfrm>
      </p:grpSpPr>
      <p:sp>
        <p:nvSpPr>
          <p:cNvPr id="12" name="Bildplatzhalter 11">
            <a:extLst>
              <a:ext uri="{FF2B5EF4-FFF2-40B4-BE49-F238E27FC236}">
                <a16:creationId xmlns:a16="http://schemas.microsoft.com/office/drawing/2014/main" id="{896E13D1-82B8-7BB2-FCD0-658F0913AAA0}"/>
              </a:ext>
            </a:extLst>
          </p:cNvPr>
          <p:cNvSpPr>
            <a:spLocks noGrp="1"/>
          </p:cNvSpPr>
          <p:nvPr>
            <p:ph type="pic" sz="quarter" idx="13"/>
            <p:custDataLst>
              <p:tags r:id="rId1"/>
            </p:custDataLst>
          </p:nvPr>
        </p:nvSpPr>
        <p:spPr>
          <a:xfrm>
            <a:off x="5142608" y="2"/>
            <a:ext cx="7049392" cy="6857999"/>
          </a:xfrm>
          <a:custGeom>
            <a:avLst/>
            <a:gdLst>
              <a:gd name="connsiteX0" fmla="*/ 2018802 w 7049392"/>
              <a:gd name="connsiteY0" fmla="*/ 0 h 6857999"/>
              <a:gd name="connsiteX1" fmla="*/ 7049392 w 7049392"/>
              <a:gd name="connsiteY1" fmla="*/ 0 h 6857999"/>
              <a:gd name="connsiteX2" fmla="*/ 7049392 w 7049392"/>
              <a:gd name="connsiteY2" fmla="*/ 6857999 h 6857999"/>
              <a:gd name="connsiteX3" fmla="*/ 0 w 7049392"/>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049392" h="6857999">
                <a:moveTo>
                  <a:pt x="2018802" y="0"/>
                </a:moveTo>
                <a:lnTo>
                  <a:pt x="7049392" y="0"/>
                </a:lnTo>
                <a:lnTo>
                  <a:pt x="7049392" y="6857999"/>
                </a:lnTo>
                <a:lnTo>
                  <a:pt x="0" y="6857999"/>
                </a:lnTo>
                <a:close/>
              </a:path>
            </a:pathLst>
          </a:custGeom>
          <a:pattFill prst="wdUpDiag">
            <a:fgClr>
              <a:schemeClr val="bg2">
                <a:lumMod val="20000"/>
                <a:lumOff val="80000"/>
              </a:schemeClr>
            </a:fgClr>
            <a:bgClr>
              <a:schemeClr val="bg2"/>
            </a:bgClr>
          </a:pattFill>
        </p:spPr>
        <p:txBody>
          <a:bodyPr wrap="square">
            <a:noAutofit/>
          </a:bodyPr>
          <a:lstStyle/>
          <a:p>
            <a:r>
              <a:rPr lang="en-US"/>
              <a:t>Click icon to add picture</a:t>
            </a:r>
          </a:p>
        </p:txBody>
      </p:sp>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2"/>
            </p:custDataLst>
          </p:nvPr>
        </p:nvSpPr>
        <p:spPr/>
        <p:txBody>
          <a:bodyPr/>
          <a:lstStyle/>
          <a:p>
            <a:fld id="{BED803A3-C4DB-4E36-9C99-82DF07FD0BF4}" type="slidenum">
              <a:rPr lang="en-US" smtClean="0"/>
              <a:pPr/>
              <a:t>‹#›</a:t>
            </a:fld>
            <a:endParaRPr lang="en-US" dirty="0"/>
          </a:p>
        </p:txBody>
      </p:sp>
      <p:sp>
        <p:nvSpPr>
          <p:cNvPr id="13" name="SmartArt-Platzhalter 8">
            <a:extLst>
              <a:ext uri="{FF2B5EF4-FFF2-40B4-BE49-F238E27FC236}">
                <a16:creationId xmlns:a16="http://schemas.microsoft.com/office/drawing/2014/main" id="{51FA8878-75CA-8D68-B777-69F49529E979}"/>
              </a:ext>
            </a:extLst>
          </p:cNvPr>
          <p:cNvSpPr>
            <a:spLocks noGrp="1"/>
          </p:cNvSpPr>
          <p:nvPr>
            <p:ph type="dgm" sz="quarter" idx="14"/>
            <p:custDataLst>
              <p:tags r:id="rId3"/>
            </p:custDataLst>
          </p:nvPr>
        </p:nvSpPr>
        <p:spPr>
          <a:xfrm>
            <a:off x="9942641" y="6291604"/>
            <a:ext cx="1755648" cy="241942"/>
          </a:xfrm>
          <a:blipFill>
            <a:blip r:embed="rId8">
              <a:extLst>
                <a:ext uri="{96DAC541-7B7A-43D3-8B79-37D633B846F1}">
                  <asvg:svgBlip xmlns:asvg="http://schemas.microsoft.com/office/drawing/2016/SVG/main" r:embed="rId9"/>
                </a:ext>
              </a:extLst>
            </a:blip>
            <a:stretch>
              <a:fillRect/>
            </a:stretch>
          </a:blipFill>
        </p:spPr>
        <p:txBody>
          <a:bodyPr/>
          <a:lstStyle>
            <a:lvl1pPr>
              <a:defRPr>
                <a:noFill/>
              </a:defRPr>
            </a:lvl1pPr>
          </a:lstStyle>
          <a:p>
            <a:r>
              <a:rPr lang="en-US"/>
              <a:t>Click icon to add SmartArt graphic</a:t>
            </a:r>
          </a:p>
        </p:txBody>
      </p:sp>
      <p:sp>
        <p:nvSpPr>
          <p:cNvPr id="6" name="Textplatzhalter 35">
            <a:extLst>
              <a:ext uri="{FF2B5EF4-FFF2-40B4-BE49-F238E27FC236}">
                <a16:creationId xmlns:a16="http://schemas.microsoft.com/office/drawing/2014/main" id="{20B8B09F-59B5-C5F0-5FBA-89BAF40829C8}"/>
              </a:ext>
            </a:extLst>
          </p:cNvPr>
          <p:cNvSpPr>
            <a:spLocks noGrp="1"/>
          </p:cNvSpPr>
          <p:nvPr>
            <p:ph type="body" sz="quarter" idx="20"/>
            <p:custDataLst>
              <p:tags r:id="rId4"/>
            </p:custDataLst>
          </p:nvPr>
        </p:nvSpPr>
        <p:spPr>
          <a:xfrm>
            <a:off x="492126" y="2420939"/>
            <a:ext cx="4543200" cy="35369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platzhalter 10">
            <a:extLst>
              <a:ext uri="{FF2B5EF4-FFF2-40B4-BE49-F238E27FC236}">
                <a16:creationId xmlns:a16="http://schemas.microsoft.com/office/drawing/2014/main" id="{5C93B611-3FC8-20A4-6E96-6641B269BB81}"/>
              </a:ext>
            </a:extLst>
          </p:cNvPr>
          <p:cNvSpPr>
            <a:spLocks noGrp="1"/>
          </p:cNvSpPr>
          <p:nvPr>
            <p:ph type="body" sz="quarter" idx="22"/>
            <p:custDataLst>
              <p:tags r:id="rId5"/>
            </p:custDataLst>
          </p:nvPr>
        </p:nvSpPr>
        <p:spPr>
          <a:xfrm>
            <a:off x="5425162" y="5292725"/>
            <a:ext cx="3915843" cy="606982"/>
          </a:xfrm>
          <a:custGeom>
            <a:avLst/>
            <a:gdLst>
              <a:gd name="connsiteX0" fmla="*/ 198532 w 4350937"/>
              <a:gd name="connsiteY0" fmla="*/ 0 h 674424"/>
              <a:gd name="connsiteX1" fmla="*/ 4350937 w 4350937"/>
              <a:gd name="connsiteY1" fmla="*/ 0 h 674424"/>
              <a:gd name="connsiteX2" fmla="*/ 4152405 w 4350937"/>
              <a:gd name="connsiteY2" fmla="*/ 674424 h 674424"/>
              <a:gd name="connsiteX3" fmla="*/ 0 w 4350937"/>
              <a:gd name="connsiteY3" fmla="*/ 674424 h 674424"/>
            </a:gdLst>
            <a:ahLst/>
            <a:cxnLst>
              <a:cxn ang="0">
                <a:pos x="connsiteX0" y="connsiteY0"/>
              </a:cxn>
              <a:cxn ang="0">
                <a:pos x="connsiteX1" y="connsiteY1"/>
              </a:cxn>
              <a:cxn ang="0">
                <a:pos x="connsiteX2" y="connsiteY2"/>
              </a:cxn>
              <a:cxn ang="0">
                <a:pos x="connsiteX3" y="connsiteY3"/>
              </a:cxn>
            </a:cxnLst>
            <a:rect l="l" t="t" r="r" b="b"/>
            <a:pathLst>
              <a:path w="4350937" h="674424">
                <a:moveTo>
                  <a:pt x="198532" y="0"/>
                </a:moveTo>
                <a:lnTo>
                  <a:pt x="4350937" y="0"/>
                </a:lnTo>
                <a:lnTo>
                  <a:pt x="4152405" y="674424"/>
                </a:lnTo>
                <a:lnTo>
                  <a:pt x="0" y="674424"/>
                </a:lnTo>
                <a:close/>
              </a:path>
            </a:pathLst>
          </a:custGeom>
          <a:solidFill>
            <a:schemeClr val="accent6"/>
          </a:solidFill>
        </p:spPr>
        <p:txBody>
          <a:bodyPr wrap="square" lIns="648000" tIns="324000" rIns="648000" bIns="324000" anchor="ctr">
            <a:noAutofit/>
          </a:bodyPr>
          <a:lstStyle>
            <a:lvl1pPr marL="0" indent="0" algn="ctr">
              <a:spcBef>
                <a:spcPts val="0"/>
              </a:spcBef>
              <a:buFont typeface="Arial" panose="020B0604020202020204" pitchFamily="34" charset="0"/>
              <a:buNone/>
              <a:defRPr sz="1080">
                <a:solidFill>
                  <a:schemeClr val="bg1"/>
                </a:solidFill>
              </a:defRPr>
            </a:lvl1pPr>
            <a:lvl2pPr marL="0" indent="0" algn="ctr">
              <a:spcBef>
                <a:spcPts val="0"/>
              </a:spcBef>
              <a:buNone/>
              <a:defRPr sz="1080">
                <a:solidFill>
                  <a:schemeClr val="bg1"/>
                </a:solidFill>
              </a:defRPr>
            </a:lvl2pPr>
            <a:lvl3pPr marL="0" indent="0" algn="ctr">
              <a:spcBef>
                <a:spcPts val="0"/>
              </a:spcBef>
              <a:buNone/>
              <a:defRPr sz="1080">
                <a:solidFill>
                  <a:schemeClr val="bg1"/>
                </a:solidFill>
              </a:defRPr>
            </a:lvl3pPr>
            <a:lvl4pPr marL="0" indent="0" algn="ctr">
              <a:spcBef>
                <a:spcPts val="0"/>
              </a:spcBef>
              <a:buFont typeface="Arial" panose="020B0604020202020204" pitchFamily="34" charset="0"/>
              <a:buNone/>
              <a:defRPr sz="1080" b="0">
                <a:solidFill>
                  <a:schemeClr val="bg1"/>
                </a:solidFill>
              </a:defRPr>
            </a:lvl4pPr>
            <a:lvl5pPr marL="0" indent="0" algn="ctr">
              <a:spcBef>
                <a:spcPts val="0"/>
              </a:spcBef>
              <a:buFont typeface="Arial" panose="020B0604020202020204" pitchFamily="34" charset="0"/>
              <a:buNone/>
              <a:defRPr sz="1080">
                <a:solidFill>
                  <a:schemeClr val="bg1"/>
                </a:solidFill>
              </a:defRPr>
            </a:lvl5pPr>
            <a:lvl6pPr marL="0" indent="0" algn="ctr">
              <a:spcBef>
                <a:spcPts val="0"/>
              </a:spcBef>
              <a:buNone/>
              <a:defRPr sz="1080">
                <a:solidFill>
                  <a:schemeClr val="bg1"/>
                </a:solidFill>
              </a:defRPr>
            </a:lvl6pPr>
            <a:lvl7pPr marL="0" indent="0" algn="ctr">
              <a:spcBef>
                <a:spcPts val="0"/>
              </a:spcBef>
              <a:buNone/>
              <a:defRPr sz="1080">
                <a:solidFill>
                  <a:schemeClr val="bg1"/>
                </a:solidFill>
              </a:defRPr>
            </a:lvl7pPr>
            <a:lvl8pPr marL="0" indent="0" algn="ctr">
              <a:spcBef>
                <a:spcPts val="0"/>
              </a:spcBef>
              <a:buFont typeface="Arial" panose="020B0604020202020204" pitchFamily="34" charset="0"/>
              <a:buNone/>
              <a:defRPr sz="1080">
                <a:solidFill>
                  <a:schemeClr val="bg1"/>
                </a:solidFill>
              </a:defRPr>
            </a:lvl8pPr>
            <a:lvl9pPr marL="0" indent="0" algn="ctr">
              <a:spcBef>
                <a:spcPts val="0"/>
              </a:spcBef>
              <a:buFont typeface="Arial" panose="020B0604020202020204" pitchFamily="34" charset="0"/>
              <a:buNone/>
              <a:defRPr sz="1080">
                <a:solidFill>
                  <a:schemeClr val="bg1"/>
                </a:solidFill>
              </a:defRPr>
            </a:lvl9pPr>
          </a:lstStyle>
          <a:p>
            <a:pPr lvl="0"/>
            <a:r>
              <a:rPr lang="en-US"/>
              <a:t>Click to edit Master text styles</a:t>
            </a:r>
          </a:p>
        </p:txBody>
      </p:sp>
      <p:sp>
        <p:nvSpPr>
          <p:cNvPr id="2" name="Titel 1">
            <a:extLst>
              <a:ext uri="{FF2B5EF4-FFF2-40B4-BE49-F238E27FC236}">
                <a16:creationId xmlns:a16="http://schemas.microsoft.com/office/drawing/2014/main" id="{B28D9DD4-1703-51E9-BF5C-EDA4D736D9AD}"/>
              </a:ext>
            </a:extLst>
          </p:cNvPr>
          <p:cNvSpPr>
            <a:spLocks noGrp="1"/>
          </p:cNvSpPr>
          <p:nvPr>
            <p:ph type="title" hasCustomPrompt="1"/>
            <p:custDataLst>
              <p:tags r:id="rId6"/>
            </p:custDataLst>
          </p:nvPr>
        </p:nvSpPr>
        <p:spPr>
          <a:xfrm>
            <a:off x="492126" y="587114"/>
            <a:ext cx="5494338" cy="1656000"/>
          </a:xfrm>
        </p:spPr>
        <p:txBody>
          <a:bodyPr/>
          <a:lstStyle/>
          <a:p>
            <a:r>
              <a:rPr lang="en-US"/>
              <a:t>Here is a headline</a:t>
            </a:r>
            <a:endParaRPr lang="en-US" dirty="0"/>
          </a:p>
        </p:txBody>
      </p:sp>
    </p:spTree>
    <p:extLst>
      <p:ext uri="{BB962C8B-B14F-4D97-AF65-F5344CB8AC3E}">
        <p14:creationId xmlns:p14="http://schemas.microsoft.com/office/powerpoint/2010/main" val="12053530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cons + image">
    <p:spTree>
      <p:nvGrpSpPr>
        <p:cNvPr id="1" name=""/>
        <p:cNvGrpSpPr/>
        <p:nvPr/>
      </p:nvGrpSpPr>
      <p:grpSpPr>
        <a:xfrm>
          <a:off x="0" y="0"/>
          <a:ext cx="0" cy="0"/>
          <a:chOff x="0" y="0"/>
          <a:chExt cx="0" cy="0"/>
        </a:xfrm>
      </p:grpSpPr>
      <p:sp>
        <p:nvSpPr>
          <p:cNvPr id="12" name="Bildplatzhalter 11">
            <a:extLst>
              <a:ext uri="{FF2B5EF4-FFF2-40B4-BE49-F238E27FC236}">
                <a16:creationId xmlns:a16="http://schemas.microsoft.com/office/drawing/2014/main" id="{021A2EDA-81D0-5DB0-977F-60BC38D7F25D}"/>
              </a:ext>
            </a:extLst>
          </p:cNvPr>
          <p:cNvSpPr>
            <a:spLocks noGrp="1"/>
          </p:cNvSpPr>
          <p:nvPr>
            <p:ph type="pic" sz="quarter" idx="13"/>
            <p:custDataLst>
              <p:tags r:id="rId1"/>
            </p:custDataLst>
          </p:nvPr>
        </p:nvSpPr>
        <p:spPr>
          <a:xfrm>
            <a:off x="6589263" y="2"/>
            <a:ext cx="5602738" cy="6857999"/>
          </a:xfrm>
          <a:custGeom>
            <a:avLst/>
            <a:gdLst>
              <a:gd name="connsiteX0" fmla="*/ 2018802 w 5602738"/>
              <a:gd name="connsiteY0" fmla="*/ 0 h 6857999"/>
              <a:gd name="connsiteX1" fmla="*/ 5602738 w 5602738"/>
              <a:gd name="connsiteY1" fmla="*/ 0 h 6857999"/>
              <a:gd name="connsiteX2" fmla="*/ 5602738 w 5602738"/>
              <a:gd name="connsiteY2" fmla="*/ 6857999 h 6857999"/>
              <a:gd name="connsiteX3" fmla="*/ 0 w 56027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602738" h="6857999">
                <a:moveTo>
                  <a:pt x="2018802" y="0"/>
                </a:moveTo>
                <a:lnTo>
                  <a:pt x="5602738" y="0"/>
                </a:lnTo>
                <a:lnTo>
                  <a:pt x="5602738" y="6857999"/>
                </a:lnTo>
                <a:lnTo>
                  <a:pt x="0" y="6857999"/>
                </a:lnTo>
                <a:close/>
              </a:path>
            </a:pathLst>
          </a:custGeom>
          <a:pattFill prst="wdUpDiag">
            <a:fgClr>
              <a:schemeClr val="bg2">
                <a:lumMod val="20000"/>
                <a:lumOff val="80000"/>
              </a:schemeClr>
            </a:fgClr>
            <a:bgClr>
              <a:schemeClr val="bg2"/>
            </a:bgClr>
          </a:pattFill>
        </p:spPr>
        <p:txBody>
          <a:bodyPr wrap="square">
            <a:noAutofit/>
          </a:bodyPr>
          <a:lstStyle/>
          <a:p>
            <a:r>
              <a:rPr lang="en-US"/>
              <a:t>Click icon to add picture</a:t>
            </a:r>
          </a:p>
        </p:txBody>
      </p:sp>
      <p:sp>
        <p:nvSpPr>
          <p:cNvPr id="13" name="SmartArt-Platzhalter 8">
            <a:extLst>
              <a:ext uri="{FF2B5EF4-FFF2-40B4-BE49-F238E27FC236}">
                <a16:creationId xmlns:a16="http://schemas.microsoft.com/office/drawing/2014/main" id="{51FA8878-75CA-8D68-B777-69F49529E979}"/>
              </a:ext>
            </a:extLst>
          </p:cNvPr>
          <p:cNvSpPr>
            <a:spLocks noGrp="1"/>
          </p:cNvSpPr>
          <p:nvPr>
            <p:ph type="dgm" sz="quarter" idx="14"/>
            <p:custDataLst>
              <p:tags r:id="rId2"/>
            </p:custDataLst>
          </p:nvPr>
        </p:nvSpPr>
        <p:spPr>
          <a:xfrm>
            <a:off x="9942641" y="6291604"/>
            <a:ext cx="1755648" cy="241942"/>
          </a:xfrm>
          <a:blipFill>
            <a:blip r:embed="rId12">
              <a:extLst>
                <a:ext uri="{96DAC541-7B7A-43D3-8B79-37D633B846F1}">
                  <asvg:svgBlip xmlns:asvg="http://schemas.microsoft.com/office/drawing/2016/SVG/main" r:embed="rId13"/>
                </a:ext>
              </a:extLst>
            </a:blip>
            <a:stretch>
              <a:fillRect/>
            </a:stretch>
          </a:blipFill>
        </p:spPr>
        <p:txBody>
          <a:bodyPr/>
          <a:lstStyle>
            <a:lvl1pPr>
              <a:defRPr>
                <a:noFill/>
              </a:defRPr>
            </a:lvl1pPr>
          </a:lstStyle>
          <a:p>
            <a:r>
              <a:rPr lang="en-US"/>
              <a:t>Click icon to add SmartArt graphic</a:t>
            </a:r>
          </a:p>
        </p:txBody>
      </p:sp>
      <p:sp>
        <p:nvSpPr>
          <p:cNvPr id="6" name="Textplatzhalter 35">
            <a:extLst>
              <a:ext uri="{FF2B5EF4-FFF2-40B4-BE49-F238E27FC236}">
                <a16:creationId xmlns:a16="http://schemas.microsoft.com/office/drawing/2014/main" id="{20B8B09F-59B5-C5F0-5FBA-89BAF40829C8}"/>
              </a:ext>
            </a:extLst>
          </p:cNvPr>
          <p:cNvSpPr>
            <a:spLocks noGrp="1"/>
          </p:cNvSpPr>
          <p:nvPr>
            <p:ph type="body" sz="quarter" idx="20"/>
            <p:custDataLst>
              <p:tags r:id="rId3"/>
            </p:custDataLst>
          </p:nvPr>
        </p:nvSpPr>
        <p:spPr>
          <a:xfrm>
            <a:off x="1441938" y="2171704"/>
            <a:ext cx="5940000" cy="11880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Bildplatzhalter 17">
            <a:extLst>
              <a:ext uri="{FF2B5EF4-FFF2-40B4-BE49-F238E27FC236}">
                <a16:creationId xmlns:a16="http://schemas.microsoft.com/office/drawing/2014/main" id="{96DBD56C-4899-A6C6-8A4A-4CBCBE34A816}"/>
              </a:ext>
            </a:extLst>
          </p:cNvPr>
          <p:cNvSpPr>
            <a:spLocks noGrp="1"/>
          </p:cNvSpPr>
          <p:nvPr>
            <p:ph type="pic" sz="quarter" idx="26" hasCustomPrompt="1"/>
            <p:custDataLst>
              <p:tags r:id="rId4"/>
            </p:custDataLst>
          </p:nvPr>
        </p:nvSpPr>
        <p:spPr>
          <a:xfrm>
            <a:off x="492126" y="2392959"/>
            <a:ext cx="745490" cy="745490"/>
          </a:xfrm>
          <a:prstGeom prst="ellipse">
            <a:avLst/>
          </a:prstGeom>
          <a:solidFill>
            <a:schemeClr val="tx2"/>
          </a:solidFill>
          <a:ln w="50800">
            <a:noFill/>
          </a:ln>
        </p:spPr>
        <p:txBody>
          <a:bodyPr lIns="28800" tIns="28800" rIns="28800" bIns="28800"/>
          <a:lstStyle>
            <a:lvl1pPr marL="0" indent="0">
              <a:defRPr sz="960">
                <a:solidFill>
                  <a:schemeClr val="bg1"/>
                </a:solidFill>
              </a:defRPr>
            </a:lvl1pPr>
          </a:lstStyle>
          <a:p>
            <a:r>
              <a:rPr lang="en-US" dirty="0"/>
              <a:t>icon</a:t>
            </a:r>
          </a:p>
        </p:txBody>
      </p:sp>
      <p:sp>
        <p:nvSpPr>
          <p:cNvPr id="5" name="Textplatzhalter 35">
            <a:extLst>
              <a:ext uri="{FF2B5EF4-FFF2-40B4-BE49-F238E27FC236}">
                <a16:creationId xmlns:a16="http://schemas.microsoft.com/office/drawing/2014/main" id="{2D3060E5-2F57-FDF2-0A59-7A6DFA3710CB}"/>
              </a:ext>
            </a:extLst>
          </p:cNvPr>
          <p:cNvSpPr>
            <a:spLocks noGrp="1"/>
          </p:cNvSpPr>
          <p:nvPr>
            <p:ph type="body" sz="quarter" idx="27"/>
            <p:custDataLst>
              <p:tags r:id="rId5"/>
            </p:custDataLst>
          </p:nvPr>
        </p:nvSpPr>
        <p:spPr>
          <a:xfrm>
            <a:off x="1447028" y="3472075"/>
            <a:ext cx="5551649" cy="11880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platzhalter 35">
            <a:extLst>
              <a:ext uri="{FF2B5EF4-FFF2-40B4-BE49-F238E27FC236}">
                <a16:creationId xmlns:a16="http://schemas.microsoft.com/office/drawing/2014/main" id="{CD2A4B76-8038-C39E-1E1D-6716A79D96A9}"/>
              </a:ext>
            </a:extLst>
          </p:cNvPr>
          <p:cNvSpPr>
            <a:spLocks noGrp="1"/>
          </p:cNvSpPr>
          <p:nvPr>
            <p:ph type="body" sz="quarter" idx="28"/>
            <p:custDataLst>
              <p:tags r:id="rId6"/>
            </p:custDataLst>
          </p:nvPr>
        </p:nvSpPr>
        <p:spPr>
          <a:xfrm>
            <a:off x="1452222" y="4772446"/>
            <a:ext cx="5203556" cy="11880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Bildplatzhalter 17">
            <a:extLst>
              <a:ext uri="{FF2B5EF4-FFF2-40B4-BE49-F238E27FC236}">
                <a16:creationId xmlns:a16="http://schemas.microsoft.com/office/drawing/2014/main" id="{987FE57B-FBBF-7BD3-9095-7A0DAC996473}"/>
              </a:ext>
            </a:extLst>
          </p:cNvPr>
          <p:cNvSpPr>
            <a:spLocks noGrp="1"/>
          </p:cNvSpPr>
          <p:nvPr>
            <p:ph type="pic" sz="quarter" idx="29" hasCustomPrompt="1"/>
            <p:custDataLst>
              <p:tags r:id="rId7"/>
            </p:custDataLst>
          </p:nvPr>
        </p:nvSpPr>
        <p:spPr>
          <a:xfrm>
            <a:off x="492126" y="3693330"/>
            <a:ext cx="745490" cy="745490"/>
          </a:xfrm>
          <a:prstGeom prst="ellipse">
            <a:avLst/>
          </a:prstGeom>
          <a:solidFill>
            <a:schemeClr val="accent1"/>
          </a:solidFill>
          <a:ln w="50800">
            <a:noFill/>
          </a:ln>
        </p:spPr>
        <p:txBody>
          <a:bodyPr lIns="28800" tIns="28800" rIns="28800" bIns="28800"/>
          <a:lstStyle>
            <a:lvl1pPr marL="0" indent="0">
              <a:defRPr sz="960">
                <a:solidFill>
                  <a:schemeClr val="bg1"/>
                </a:solidFill>
              </a:defRPr>
            </a:lvl1pPr>
          </a:lstStyle>
          <a:p>
            <a:r>
              <a:rPr lang="en-US" dirty="0"/>
              <a:t>icon</a:t>
            </a:r>
          </a:p>
        </p:txBody>
      </p:sp>
      <p:sp>
        <p:nvSpPr>
          <p:cNvPr id="9" name="Bildplatzhalter 17">
            <a:extLst>
              <a:ext uri="{FF2B5EF4-FFF2-40B4-BE49-F238E27FC236}">
                <a16:creationId xmlns:a16="http://schemas.microsoft.com/office/drawing/2014/main" id="{751CDE14-0006-5B4B-0B25-6248BDB7BB3A}"/>
              </a:ext>
            </a:extLst>
          </p:cNvPr>
          <p:cNvSpPr>
            <a:spLocks noGrp="1"/>
          </p:cNvSpPr>
          <p:nvPr>
            <p:ph type="pic" sz="quarter" idx="30" hasCustomPrompt="1"/>
            <p:custDataLst>
              <p:tags r:id="rId8"/>
            </p:custDataLst>
          </p:nvPr>
        </p:nvSpPr>
        <p:spPr>
          <a:xfrm>
            <a:off x="492126" y="4993701"/>
            <a:ext cx="745490" cy="745490"/>
          </a:xfrm>
          <a:prstGeom prst="ellipse">
            <a:avLst/>
          </a:prstGeom>
          <a:solidFill>
            <a:schemeClr val="accent2"/>
          </a:solidFill>
          <a:ln w="50800">
            <a:noFill/>
          </a:ln>
        </p:spPr>
        <p:txBody>
          <a:bodyPr lIns="28800" tIns="28800" rIns="28800" bIns="28800"/>
          <a:lstStyle>
            <a:lvl1pPr marL="0" indent="0">
              <a:defRPr sz="960">
                <a:solidFill>
                  <a:schemeClr val="bg1"/>
                </a:solidFill>
              </a:defRPr>
            </a:lvl1pPr>
          </a:lstStyle>
          <a:p>
            <a:r>
              <a:rPr lang="en-US" dirty="0"/>
              <a:t>icon</a:t>
            </a:r>
          </a:p>
        </p:txBody>
      </p:sp>
      <p:sp>
        <p:nvSpPr>
          <p:cNvPr id="10" name="Foliennummernplatzhalter 9">
            <a:extLst>
              <a:ext uri="{FF2B5EF4-FFF2-40B4-BE49-F238E27FC236}">
                <a16:creationId xmlns:a16="http://schemas.microsoft.com/office/drawing/2014/main" id="{A574B72A-2C08-1E4C-EBDD-2208C3D2A9D2}"/>
              </a:ext>
            </a:extLst>
          </p:cNvPr>
          <p:cNvSpPr>
            <a:spLocks noGrp="1"/>
          </p:cNvSpPr>
          <p:nvPr>
            <p:ph type="sldNum" sz="quarter" idx="31"/>
            <p:custDataLst>
              <p:tags r:id="rId9"/>
            </p:custDataLst>
          </p:nvPr>
        </p:nvSpPr>
        <p:spPr/>
        <p:txBody>
          <a:bodyPr/>
          <a:lstStyle/>
          <a:p>
            <a:fld id="{BED803A3-C4DB-4E36-9C99-82DF07FD0BF4}" type="slidenum">
              <a:rPr lang="en-US" smtClean="0"/>
              <a:pPr/>
              <a:t>‹#›</a:t>
            </a:fld>
            <a:endParaRPr lang="en-US" dirty="0"/>
          </a:p>
        </p:txBody>
      </p:sp>
      <p:sp>
        <p:nvSpPr>
          <p:cNvPr id="4" name="Titel 3">
            <a:extLst>
              <a:ext uri="{FF2B5EF4-FFF2-40B4-BE49-F238E27FC236}">
                <a16:creationId xmlns:a16="http://schemas.microsoft.com/office/drawing/2014/main" id="{5E0BE042-4067-4981-39CA-100FAF66CC7F}"/>
              </a:ext>
            </a:extLst>
          </p:cNvPr>
          <p:cNvSpPr>
            <a:spLocks noGrp="1"/>
          </p:cNvSpPr>
          <p:nvPr>
            <p:ph type="title" hasCustomPrompt="1"/>
            <p:custDataLst>
              <p:tags r:id="rId10"/>
            </p:custDataLst>
          </p:nvPr>
        </p:nvSpPr>
        <p:spPr>
          <a:xfrm>
            <a:off x="492126" y="587114"/>
            <a:ext cx="7130806" cy="1325824"/>
          </a:xfrm>
        </p:spPr>
        <p:txBody>
          <a:bodyPr/>
          <a:lstStyle/>
          <a:p>
            <a:r>
              <a:rPr lang="en-US"/>
              <a:t>Here is a headline</a:t>
            </a:r>
            <a:endParaRPr lang="en-US" dirty="0"/>
          </a:p>
        </p:txBody>
      </p:sp>
    </p:spTree>
    <p:extLst>
      <p:ext uri="{BB962C8B-B14F-4D97-AF65-F5344CB8AC3E}">
        <p14:creationId xmlns:p14="http://schemas.microsoft.com/office/powerpoint/2010/main" val="9016754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pecial-Layouts">
    <p:bg>
      <p:bgPr>
        <a:solidFill>
          <a:schemeClr val="tx1"/>
        </a:solidFill>
        <a:effectLst/>
      </p:bgPr>
    </p:bg>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A35A8E3C-6284-F94D-F36B-F0E728D19CC8}"/>
              </a:ext>
            </a:extLst>
          </p:cNvPr>
          <p:cNvSpPr txBox="1"/>
          <p:nvPr userDrawn="1">
            <p:custDataLst>
              <p:tags r:id="rId1"/>
            </p:custDataLst>
          </p:nvPr>
        </p:nvSpPr>
        <p:spPr>
          <a:xfrm>
            <a:off x="1345223" y="1212121"/>
            <a:ext cx="9501554" cy="4433758"/>
          </a:xfrm>
          <a:prstGeom prst="rect">
            <a:avLst/>
          </a:prstGeom>
          <a:noFill/>
        </p:spPr>
        <p:txBody>
          <a:bodyPr wrap="square" lIns="0" tIns="0" rIns="0" bIns="0" rtlCol="0" anchor="ctr">
            <a:noAutofit/>
          </a:bodyPr>
          <a:lstStyle/>
          <a:p>
            <a:pPr algn="ctr"/>
            <a:r>
              <a:rPr lang="en-US" sz="10000" dirty="0">
                <a:solidFill>
                  <a:schemeClr val="bg1"/>
                </a:solidFill>
              </a:rPr>
              <a:t>Special-Layouts</a:t>
            </a:r>
          </a:p>
        </p:txBody>
      </p:sp>
    </p:spTree>
    <p:extLst>
      <p:ext uri="{BB962C8B-B14F-4D97-AF65-F5344CB8AC3E}">
        <p14:creationId xmlns:p14="http://schemas.microsoft.com/office/powerpoint/2010/main" val="31255166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e ">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5E574F5-9800-4751-74ED-F163A90C0815}"/>
              </a:ext>
            </a:extLst>
          </p:cNvPr>
          <p:cNvSpPr>
            <a:spLocks noGrp="1"/>
          </p:cNvSpPr>
          <p:nvPr>
            <p:ph type="sldNum" sz="quarter" idx="12"/>
            <p:custDataLst>
              <p:tags r:id="rId1"/>
            </p:custDataLst>
          </p:nvPr>
        </p:nvSpPr>
        <p:spPr/>
        <p:txBody>
          <a:bodyPr/>
          <a:lstStyle>
            <a:lvl1pPr marL="0" indent="0">
              <a:buClr>
                <a:schemeClr val="accent1"/>
              </a:buClr>
              <a:buFont typeface="Webdings" panose="05030102010509060703" pitchFamily="18" charset="2"/>
              <a:buNone/>
              <a:defRPr/>
            </a:lvl1pPr>
          </a:lstStyle>
          <a:p>
            <a:fld id="{BED803A3-C4DB-4E36-9C99-82DF07FD0BF4}" type="slidenum">
              <a:rPr lang="en-US" smtClean="0"/>
              <a:pPr/>
              <a:t>‹#›</a:t>
            </a:fld>
            <a:endParaRPr lang="en-US" dirty="0"/>
          </a:p>
        </p:txBody>
      </p:sp>
      <p:sp>
        <p:nvSpPr>
          <p:cNvPr id="10" name="Textplatzhalter 9">
            <a:extLst>
              <a:ext uri="{FF2B5EF4-FFF2-40B4-BE49-F238E27FC236}">
                <a16:creationId xmlns:a16="http://schemas.microsoft.com/office/drawing/2014/main" id="{43539D4C-3873-C6B5-318E-147A3B62BB6B}"/>
              </a:ext>
            </a:extLst>
          </p:cNvPr>
          <p:cNvSpPr>
            <a:spLocks noGrp="1"/>
          </p:cNvSpPr>
          <p:nvPr>
            <p:ph type="body" sz="quarter" idx="14" hasCustomPrompt="1"/>
            <p:custDataLst>
              <p:tags r:id="rId2"/>
            </p:custDataLst>
          </p:nvPr>
        </p:nvSpPr>
        <p:spPr>
          <a:xfrm>
            <a:off x="2444262" y="868485"/>
            <a:ext cx="9258300" cy="4878500"/>
          </a:xfrm>
        </p:spPr>
        <p:txBody>
          <a:bodyPr anchor="ctr"/>
          <a:lstStyle>
            <a:lvl1pPr>
              <a:spcBef>
                <a:spcPts val="1800"/>
              </a:spcBef>
              <a:defRPr sz="1400" b="0">
                <a:solidFill>
                  <a:schemeClr val="tx1"/>
                </a:solidFill>
              </a:defRPr>
            </a:lvl1pPr>
            <a:lvl2pPr marL="0" indent="0">
              <a:spcBef>
                <a:spcPts val="600"/>
              </a:spcBef>
              <a:buNone/>
              <a:defRPr sz="3500" b="0">
                <a:solidFill>
                  <a:schemeClr val="tx1"/>
                </a:solidFill>
              </a:defRPr>
            </a:lvl2pPr>
            <a:lvl3pPr marL="0" indent="0">
              <a:buNone/>
              <a:defRPr sz="3500" b="0">
                <a:solidFill>
                  <a:schemeClr val="tx1"/>
                </a:solidFill>
              </a:defRPr>
            </a:lvl3pPr>
            <a:lvl4pPr>
              <a:spcBef>
                <a:spcPts val="600"/>
              </a:spcBef>
              <a:defRPr sz="3500" b="0">
                <a:solidFill>
                  <a:schemeClr val="tx1"/>
                </a:solidFill>
              </a:defRPr>
            </a:lvl4pPr>
            <a:lvl5pPr>
              <a:spcBef>
                <a:spcPts val="600"/>
              </a:spcBef>
              <a:defRPr sz="3500" b="0">
                <a:solidFill>
                  <a:schemeClr val="tx1"/>
                </a:solidFill>
              </a:defRPr>
            </a:lvl5pPr>
            <a:lvl6pPr marL="0" indent="0">
              <a:spcBef>
                <a:spcPts val="600"/>
              </a:spcBef>
              <a:buNone/>
              <a:defRPr sz="3500" b="0">
                <a:solidFill>
                  <a:schemeClr val="tx1"/>
                </a:solidFill>
              </a:defRPr>
            </a:lvl6pPr>
            <a:lvl7pPr marL="0" indent="0">
              <a:buNone/>
              <a:defRPr sz="3500" b="0">
                <a:solidFill>
                  <a:schemeClr val="tx1"/>
                </a:solidFill>
              </a:defRPr>
            </a:lvl7pPr>
            <a:lvl8pPr marL="0" indent="0">
              <a:spcBef>
                <a:spcPts val="600"/>
              </a:spcBef>
              <a:buNone/>
              <a:defRPr sz="3500" b="0">
                <a:solidFill>
                  <a:schemeClr val="tx1"/>
                </a:solidFill>
              </a:defRPr>
            </a:lvl8pPr>
            <a:lvl9pPr marL="0" indent="0">
              <a:spcBef>
                <a:spcPts val="600"/>
              </a:spcBef>
              <a:buNone/>
              <a:defRPr sz="3500" b="0">
                <a:solidFill>
                  <a:schemeClr val="tx1"/>
                </a:solidFill>
              </a:defRPr>
            </a:lvl9pPr>
          </a:lstStyle>
          <a:p>
            <a:pPr lvl="0"/>
            <a:r>
              <a:rPr lang="en-US"/>
              <a:t>Quotator</a:t>
            </a:r>
          </a:p>
          <a:p>
            <a:pPr lvl="1"/>
            <a:r>
              <a:rPr lang="en-US"/>
              <a:t>Quote</a:t>
            </a:r>
            <a:endParaRPr lang="en-US" dirty="0"/>
          </a:p>
        </p:txBody>
      </p:sp>
      <p:pic>
        <p:nvPicPr>
          <p:cNvPr id="3" name="Grafik 2">
            <a:extLst>
              <a:ext uri="{FF2B5EF4-FFF2-40B4-BE49-F238E27FC236}">
                <a16:creationId xmlns:a16="http://schemas.microsoft.com/office/drawing/2014/main" id="{993DD1CC-73A2-9065-752E-67EDD2461640}"/>
              </a:ext>
            </a:extLst>
          </p:cNvPr>
          <p:cNvPicPr>
            <a:picLocks noChangeAspect="1"/>
          </p:cNvPicPr>
          <p:nvPr userDrawn="1">
            <p:custDataLst>
              <p:tags r:id="rId3"/>
            </p:custDataLst>
          </p:nvPr>
        </p:nvPicPr>
        <p:blipFill>
          <a:blip r:embed="rId5">
            <a:extLst>
              <a:ext uri="{96DAC541-7B7A-43D3-8B79-37D633B846F1}">
                <asvg:svgBlip xmlns:asvg="http://schemas.microsoft.com/office/drawing/2016/SVG/main" r:embed="rId6"/>
              </a:ext>
            </a:extLst>
          </a:blip>
          <a:stretch>
            <a:fillRect/>
          </a:stretch>
        </p:blipFill>
        <p:spPr>
          <a:xfrm>
            <a:off x="489438" y="2485068"/>
            <a:ext cx="1665900" cy="1645334"/>
          </a:xfrm>
          <a:prstGeom prst="rect">
            <a:avLst/>
          </a:prstGeom>
        </p:spPr>
      </p:pic>
    </p:spTree>
    <p:extLst>
      <p:ext uri="{BB962C8B-B14F-4D97-AF65-F5344CB8AC3E}">
        <p14:creationId xmlns:p14="http://schemas.microsoft.com/office/powerpoint/2010/main" val="3267677878"/>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Quote blue">
    <p:bg>
      <p:bgPr>
        <a:solidFill>
          <a:schemeClr val="tx2"/>
        </a:solidFill>
        <a:effectLst/>
      </p:bgPr>
    </p:bg>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5E574F5-9800-4751-74ED-F163A90C0815}"/>
              </a:ext>
            </a:extLst>
          </p:cNvPr>
          <p:cNvSpPr>
            <a:spLocks noGrp="1"/>
          </p:cNvSpPr>
          <p:nvPr>
            <p:ph type="sldNum" sz="quarter" idx="12"/>
            <p:custDataLst>
              <p:tags r:id="rId1"/>
            </p:custDataLst>
          </p:nvPr>
        </p:nvSpPr>
        <p:spPr/>
        <p:txBody>
          <a:bodyPr/>
          <a:lstStyle>
            <a:lvl1pPr marL="0" indent="0">
              <a:buClr>
                <a:schemeClr val="accent1"/>
              </a:buClr>
              <a:buFont typeface="Webdings" panose="05030102010509060703" pitchFamily="18" charset="2"/>
              <a:buNone/>
              <a:defRPr>
                <a:solidFill>
                  <a:schemeClr val="bg1"/>
                </a:solidFill>
              </a:defRPr>
            </a:lvl1pPr>
          </a:lstStyle>
          <a:p>
            <a:fld id="{BED803A3-C4DB-4E36-9C99-82DF07FD0BF4}" type="slidenum">
              <a:rPr lang="en-US" smtClean="0"/>
              <a:pPr/>
              <a:t>‹#›</a:t>
            </a:fld>
            <a:endParaRPr lang="en-US" dirty="0"/>
          </a:p>
        </p:txBody>
      </p:sp>
      <p:sp>
        <p:nvSpPr>
          <p:cNvPr id="10" name="Textplatzhalter 9">
            <a:extLst>
              <a:ext uri="{FF2B5EF4-FFF2-40B4-BE49-F238E27FC236}">
                <a16:creationId xmlns:a16="http://schemas.microsoft.com/office/drawing/2014/main" id="{43539D4C-3873-C6B5-318E-147A3B62BB6B}"/>
              </a:ext>
            </a:extLst>
          </p:cNvPr>
          <p:cNvSpPr>
            <a:spLocks noGrp="1"/>
          </p:cNvSpPr>
          <p:nvPr>
            <p:ph type="body" sz="quarter" idx="14" hasCustomPrompt="1"/>
            <p:custDataLst>
              <p:tags r:id="rId2"/>
            </p:custDataLst>
          </p:nvPr>
        </p:nvSpPr>
        <p:spPr>
          <a:xfrm>
            <a:off x="2444262" y="868485"/>
            <a:ext cx="9258300" cy="4878500"/>
          </a:xfrm>
        </p:spPr>
        <p:txBody>
          <a:bodyPr anchor="ctr"/>
          <a:lstStyle>
            <a:lvl1pPr>
              <a:spcBef>
                <a:spcPts val="1800"/>
              </a:spcBef>
              <a:defRPr sz="1400" b="0">
                <a:solidFill>
                  <a:schemeClr val="bg1"/>
                </a:solidFill>
              </a:defRPr>
            </a:lvl1pPr>
            <a:lvl2pPr marL="0" indent="0">
              <a:spcBef>
                <a:spcPts val="600"/>
              </a:spcBef>
              <a:buNone/>
              <a:defRPr sz="3500" b="0">
                <a:solidFill>
                  <a:schemeClr val="bg1"/>
                </a:solidFill>
              </a:defRPr>
            </a:lvl2pPr>
            <a:lvl3pPr marL="0" indent="0">
              <a:buNone/>
              <a:defRPr sz="3500" b="0">
                <a:solidFill>
                  <a:schemeClr val="bg1"/>
                </a:solidFill>
              </a:defRPr>
            </a:lvl3pPr>
            <a:lvl4pPr>
              <a:spcBef>
                <a:spcPts val="600"/>
              </a:spcBef>
              <a:defRPr sz="3500" b="0">
                <a:solidFill>
                  <a:schemeClr val="bg1"/>
                </a:solidFill>
              </a:defRPr>
            </a:lvl4pPr>
            <a:lvl5pPr>
              <a:spcBef>
                <a:spcPts val="600"/>
              </a:spcBef>
              <a:defRPr sz="3500" b="0">
                <a:solidFill>
                  <a:schemeClr val="bg1"/>
                </a:solidFill>
              </a:defRPr>
            </a:lvl5pPr>
            <a:lvl6pPr marL="0" indent="0">
              <a:spcBef>
                <a:spcPts val="600"/>
              </a:spcBef>
              <a:buNone/>
              <a:defRPr sz="3500" b="0">
                <a:solidFill>
                  <a:schemeClr val="bg1"/>
                </a:solidFill>
              </a:defRPr>
            </a:lvl6pPr>
            <a:lvl7pPr marL="0" indent="0">
              <a:buNone/>
              <a:defRPr sz="3500" b="0">
                <a:solidFill>
                  <a:schemeClr val="bg1"/>
                </a:solidFill>
              </a:defRPr>
            </a:lvl7pPr>
            <a:lvl8pPr marL="0" indent="0">
              <a:spcBef>
                <a:spcPts val="600"/>
              </a:spcBef>
              <a:buNone/>
              <a:defRPr sz="3500" b="0">
                <a:solidFill>
                  <a:schemeClr val="bg1"/>
                </a:solidFill>
              </a:defRPr>
            </a:lvl8pPr>
            <a:lvl9pPr marL="0" indent="0">
              <a:spcBef>
                <a:spcPts val="600"/>
              </a:spcBef>
              <a:buNone/>
              <a:defRPr sz="3500" b="0">
                <a:solidFill>
                  <a:schemeClr val="bg1"/>
                </a:solidFill>
              </a:defRPr>
            </a:lvl9pPr>
          </a:lstStyle>
          <a:p>
            <a:pPr lvl="0"/>
            <a:r>
              <a:rPr lang="en-US"/>
              <a:t>Quotator</a:t>
            </a:r>
          </a:p>
          <a:p>
            <a:pPr lvl="1"/>
            <a:r>
              <a:rPr lang="en-US"/>
              <a:t>Quote</a:t>
            </a:r>
            <a:endParaRPr lang="en-US" dirty="0"/>
          </a:p>
        </p:txBody>
      </p:sp>
      <p:pic>
        <p:nvPicPr>
          <p:cNvPr id="3" name="Grafik 2">
            <a:extLst>
              <a:ext uri="{FF2B5EF4-FFF2-40B4-BE49-F238E27FC236}">
                <a16:creationId xmlns:a16="http://schemas.microsoft.com/office/drawing/2014/main" id="{993DD1CC-73A2-9065-752E-67EDD2461640}"/>
              </a:ext>
            </a:extLst>
          </p:cNvPr>
          <p:cNvPicPr>
            <a:picLocks noChangeAspect="1"/>
          </p:cNvPicPr>
          <p:nvPr userDrawn="1">
            <p:custDataLst>
              <p:tags r:id="rId3"/>
            </p:custDataLst>
          </p:nvPr>
        </p:nvPicPr>
        <p:blipFill>
          <a:blip r:embed="rId6">
            <a:extLst>
              <a:ext uri="{96DAC541-7B7A-43D3-8B79-37D633B846F1}">
                <asvg:svgBlip xmlns:asvg="http://schemas.microsoft.com/office/drawing/2016/SVG/main" r:embed="rId7"/>
              </a:ext>
            </a:extLst>
          </a:blip>
          <a:stretch>
            <a:fillRect/>
          </a:stretch>
        </p:blipFill>
        <p:spPr>
          <a:xfrm>
            <a:off x="489438" y="2485068"/>
            <a:ext cx="1665900" cy="1645334"/>
          </a:xfrm>
          <a:prstGeom prst="rect">
            <a:avLst/>
          </a:prstGeom>
        </p:spPr>
      </p:pic>
      <p:pic>
        <p:nvPicPr>
          <p:cNvPr id="2" name="Grafik 1">
            <a:extLst>
              <a:ext uri="{FF2B5EF4-FFF2-40B4-BE49-F238E27FC236}">
                <a16:creationId xmlns:a16="http://schemas.microsoft.com/office/drawing/2014/main" id="{457C0328-19B3-1986-8900-644BCCE8C4E1}"/>
              </a:ext>
            </a:extLst>
          </p:cNvPr>
          <p:cNvPicPr>
            <a:picLocks noChangeAspect="1"/>
          </p:cNvPicPr>
          <p:nvPr userDrawn="1">
            <p:custDataLst>
              <p:tags r:id="rId4"/>
            </p:custDataLst>
          </p:nvPr>
        </p:nvPicPr>
        <p:blipFill>
          <a:blip r:embed="rId8">
            <a:extLst>
              <a:ext uri="{96DAC541-7B7A-43D3-8B79-37D633B846F1}">
                <asvg:svgBlip xmlns:asvg="http://schemas.microsoft.com/office/drawing/2016/SVG/main" r:embed="rId9"/>
              </a:ext>
            </a:extLst>
          </a:blip>
          <a:stretch>
            <a:fillRect/>
          </a:stretch>
        </p:blipFill>
        <p:spPr>
          <a:xfrm>
            <a:off x="9942641" y="6291604"/>
            <a:ext cx="1755648" cy="241942"/>
          </a:xfrm>
          <a:prstGeom prst="rect">
            <a:avLst/>
          </a:prstGeom>
        </p:spPr>
      </p:pic>
    </p:spTree>
    <p:extLst>
      <p:ext uri="{BB962C8B-B14F-4D97-AF65-F5344CB8AC3E}">
        <p14:creationId xmlns:p14="http://schemas.microsoft.com/office/powerpoint/2010/main" val="3701381457"/>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full image blue HL">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957AD5C-1288-DB42-229C-AD0276B16203}"/>
              </a:ext>
            </a:extLst>
          </p:cNvPr>
          <p:cNvSpPr>
            <a:spLocks noGrp="1"/>
          </p:cNvSpPr>
          <p:nvPr>
            <p:ph type="pic" sz="quarter" idx="14" hasCustomPrompt="1"/>
            <p:custDataLst>
              <p:tags r:id="rId1"/>
            </p:custDataLst>
          </p:nvPr>
        </p:nvSpPr>
        <p:spPr>
          <a:xfrm>
            <a:off x="0" y="0"/>
            <a:ext cx="12192000" cy="6858000"/>
          </a:xfrm>
          <a:pattFill prst="wdUpDiag">
            <a:fgClr>
              <a:schemeClr val="bg2">
                <a:lumMod val="20000"/>
                <a:lumOff val="80000"/>
              </a:schemeClr>
            </a:fgClr>
            <a:bgClr>
              <a:schemeClr val="bg2"/>
            </a:bgClr>
          </a:pattFill>
        </p:spPr>
        <p:txBody>
          <a:bodyPr lIns="360000" tIns="360000" rIns="360000" bIns="360000" anchor="ctr"/>
          <a:lstStyle>
            <a:lvl1pPr>
              <a:defRPr/>
            </a:lvl1pPr>
          </a:lstStyle>
          <a:p>
            <a:r>
              <a:rPr lang="en-US" dirty="0"/>
              <a:t>Image</a:t>
            </a:r>
          </a:p>
        </p:txBody>
      </p:sp>
      <p:sp>
        <p:nvSpPr>
          <p:cNvPr id="9" name="SmartArt-Platzhalter 8">
            <a:extLst>
              <a:ext uri="{FF2B5EF4-FFF2-40B4-BE49-F238E27FC236}">
                <a16:creationId xmlns:a16="http://schemas.microsoft.com/office/drawing/2014/main" id="{585C8D05-A371-24A8-408B-490F71A35E3A}"/>
              </a:ext>
            </a:extLst>
          </p:cNvPr>
          <p:cNvSpPr>
            <a:spLocks noGrp="1"/>
          </p:cNvSpPr>
          <p:nvPr>
            <p:ph type="dgm" sz="quarter" idx="13"/>
            <p:custDataLst>
              <p:tags r:id="rId2"/>
            </p:custDataLst>
          </p:nvPr>
        </p:nvSpPr>
        <p:spPr>
          <a:xfrm>
            <a:off x="9942641" y="6291604"/>
            <a:ext cx="1755648" cy="241942"/>
          </a:xfrm>
          <a:blipFill>
            <a:blip r:embed="rId5">
              <a:extLst>
                <a:ext uri="{96DAC541-7B7A-43D3-8B79-37D633B846F1}">
                  <asvg:svgBlip xmlns:asvg="http://schemas.microsoft.com/office/drawing/2016/SVG/main" r:embed="rId6"/>
                </a:ext>
              </a:extLst>
            </a:blip>
            <a:stretch>
              <a:fillRect/>
            </a:stretch>
          </a:blipFill>
        </p:spPr>
        <p:txBody>
          <a:bodyPr/>
          <a:lstStyle>
            <a:lvl1pPr>
              <a:defRPr>
                <a:noFill/>
              </a:defRPr>
            </a:lvl1pPr>
          </a:lstStyle>
          <a:p>
            <a:r>
              <a:rPr lang="en-US"/>
              <a:t>Click icon to add SmartArt graphic</a:t>
            </a:r>
          </a:p>
        </p:txBody>
      </p:sp>
      <p:sp>
        <p:nvSpPr>
          <p:cNvPr id="10" name="Titel 9">
            <a:extLst>
              <a:ext uri="{FF2B5EF4-FFF2-40B4-BE49-F238E27FC236}">
                <a16:creationId xmlns:a16="http://schemas.microsoft.com/office/drawing/2014/main" id="{36C36FC2-23B6-FC6A-631F-028EE2EF0976}"/>
              </a:ext>
            </a:extLst>
          </p:cNvPr>
          <p:cNvSpPr>
            <a:spLocks noGrp="1"/>
          </p:cNvSpPr>
          <p:nvPr>
            <p:ph type="title" hasCustomPrompt="1"/>
            <p:custDataLst>
              <p:tags r:id="rId3"/>
            </p:custDataLst>
          </p:nvPr>
        </p:nvSpPr>
        <p:spPr>
          <a:xfrm>
            <a:off x="492125" y="586800"/>
            <a:ext cx="11206163" cy="1080000"/>
          </a:xfrm>
        </p:spPr>
        <p:txBody>
          <a:bodyPr/>
          <a:lstStyle>
            <a:lvl1pPr>
              <a:defRPr>
                <a:solidFill>
                  <a:schemeClr val="accent1"/>
                </a:solidFill>
              </a:defRPr>
            </a:lvl1pPr>
          </a:lstStyle>
          <a:p>
            <a:r>
              <a:rPr lang="en-US"/>
              <a:t>Here is a headline</a:t>
            </a:r>
            <a:endParaRPr lang="en-US" dirty="0"/>
          </a:p>
        </p:txBody>
      </p:sp>
    </p:spTree>
    <p:extLst>
      <p:ext uri="{BB962C8B-B14F-4D97-AF65-F5344CB8AC3E}">
        <p14:creationId xmlns:p14="http://schemas.microsoft.com/office/powerpoint/2010/main" val="1040269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full image blue text box">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957AD5C-1288-DB42-229C-AD0276B16203}"/>
              </a:ext>
            </a:extLst>
          </p:cNvPr>
          <p:cNvSpPr>
            <a:spLocks noGrp="1"/>
          </p:cNvSpPr>
          <p:nvPr>
            <p:ph type="pic" sz="quarter" idx="14" hasCustomPrompt="1"/>
            <p:custDataLst>
              <p:tags r:id="rId1"/>
            </p:custDataLst>
          </p:nvPr>
        </p:nvSpPr>
        <p:spPr>
          <a:xfrm>
            <a:off x="0" y="0"/>
            <a:ext cx="12192000" cy="6858000"/>
          </a:xfrm>
          <a:pattFill prst="wdUpDiag">
            <a:fgClr>
              <a:schemeClr val="bg2">
                <a:lumMod val="20000"/>
                <a:lumOff val="80000"/>
              </a:schemeClr>
            </a:fgClr>
            <a:bgClr>
              <a:schemeClr val="bg2"/>
            </a:bgClr>
          </a:pattFill>
        </p:spPr>
        <p:txBody>
          <a:bodyPr lIns="360000" tIns="360000" rIns="360000" bIns="360000" anchor="t"/>
          <a:lstStyle>
            <a:lvl1pPr algn="r">
              <a:defRPr/>
            </a:lvl1pPr>
          </a:lstStyle>
          <a:p>
            <a:r>
              <a:rPr lang="en-US" dirty="0"/>
              <a:t>Image</a:t>
            </a:r>
          </a:p>
        </p:txBody>
      </p:sp>
      <p:sp>
        <p:nvSpPr>
          <p:cNvPr id="10" name="Titel 9">
            <a:extLst>
              <a:ext uri="{FF2B5EF4-FFF2-40B4-BE49-F238E27FC236}">
                <a16:creationId xmlns:a16="http://schemas.microsoft.com/office/drawing/2014/main" id="{36C36FC2-23B6-FC6A-631F-028EE2EF0976}"/>
              </a:ext>
            </a:extLst>
          </p:cNvPr>
          <p:cNvSpPr>
            <a:spLocks noGrp="1"/>
          </p:cNvSpPr>
          <p:nvPr>
            <p:ph type="title" hasCustomPrompt="1"/>
            <p:custDataLst>
              <p:tags r:id="rId2"/>
            </p:custDataLst>
          </p:nvPr>
        </p:nvSpPr>
        <p:spPr>
          <a:xfrm>
            <a:off x="492126" y="493200"/>
            <a:ext cx="6304328" cy="4512739"/>
          </a:xfrm>
          <a:solidFill>
            <a:schemeClr val="tx2"/>
          </a:solidFill>
        </p:spPr>
        <p:txBody>
          <a:bodyPr lIns="360000" tIns="360000" rIns="360000" bIns="360000"/>
          <a:lstStyle>
            <a:lvl1pPr>
              <a:defRPr>
                <a:solidFill>
                  <a:schemeClr val="bg1"/>
                </a:solidFill>
              </a:defRPr>
            </a:lvl1pPr>
          </a:lstStyle>
          <a:p>
            <a:r>
              <a:rPr lang="en-US"/>
              <a:t>Here is a headline</a:t>
            </a:r>
            <a:endParaRPr lang="en-US" dirty="0"/>
          </a:p>
        </p:txBody>
      </p:sp>
      <p:sp>
        <p:nvSpPr>
          <p:cNvPr id="3" name="Textplatzhalter 2">
            <a:extLst>
              <a:ext uri="{FF2B5EF4-FFF2-40B4-BE49-F238E27FC236}">
                <a16:creationId xmlns:a16="http://schemas.microsoft.com/office/drawing/2014/main" id="{29CD176B-654A-72DB-3EB9-1508431A354A}"/>
              </a:ext>
            </a:extLst>
          </p:cNvPr>
          <p:cNvSpPr>
            <a:spLocks noGrp="1"/>
          </p:cNvSpPr>
          <p:nvPr>
            <p:ph type="body" sz="quarter" idx="15"/>
            <p:custDataLst>
              <p:tags r:id="rId3"/>
            </p:custDataLst>
          </p:nvPr>
        </p:nvSpPr>
        <p:spPr>
          <a:xfrm>
            <a:off x="492126" y="2728732"/>
            <a:ext cx="6304328" cy="2277207"/>
          </a:xfrm>
        </p:spPr>
        <p:txBody>
          <a:bodyPr lIns="360000" rIns="360000" bIns="360000"/>
          <a:lstStyle>
            <a:lvl1pPr>
              <a:defRPr>
                <a:solidFill>
                  <a:schemeClr val="bg1"/>
                </a:solidFill>
              </a:defRPr>
            </a:lvl1pPr>
            <a:lvl2pPr>
              <a:buClrTx/>
              <a:defRPr>
                <a:solidFill>
                  <a:schemeClr val="bg1"/>
                </a:solidFill>
              </a:defRPr>
            </a:lvl2pPr>
            <a:lvl3pPr marL="0" indent="0">
              <a:buNone/>
              <a:defRPr>
                <a:solidFill>
                  <a:schemeClr val="bg1"/>
                </a:solidFill>
              </a:defRPr>
            </a:lvl3pPr>
            <a:lvl5pPr>
              <a:spcBef>
                <a:spcPts val="600"/>
              </a:spcBef>
              <a:defRPr>
                <a:solidFill>
                  <a:schemeClr val="bg1"/>
                </a:solidFill>
              </a:defRPr>
            </a:lvl5pPr>
            <a:lvl6pPr marL="0" indent="0">
              <a:spcBef>
                <a:spcPts val="600"/>
              </a:spcBef>
              <a:buNone/>
              <a:defRPr sz="1400" cap="none" baseline="0">
                <a:solidFill>
                  <a:schemeClr val="bg1"/>
                </a:solidFill>
              </a:defRPr>
            </a:lvl6pPr>
            <a:lvl7pPr marL="0" indent="0">
              <a:spcBef>
                <a:spcPts val="600"/>
              </a:spcBef>
              <a:buNone/>
              <a:defRPr sz="1400" cap="none" baseline="0">
                <a:solidFill>
                  <a:schemeClr val="bg1"/>
                </a:solidFill>
              </a:defRPr>
            </a:lvl7pPr>
            <a:lvl8pPr marL="0" indent="0">
              <a:spcBef>
                <a:spcPts val="600"/>
              </a:spcBef>
              <a:buFont typeface="Arial" panose="020B0604020202020204" pitchFamily="34" charset="0"/>
              <a:buNone/>
              <a:defRPr sz="1400" cap="none" baseline="0">
                <a:solidFill>
                  <a:schemeClr val="bg1"/>
                </a:solidFill>
              </a:defRPr>
            </a:lvl8pPr>
            <a:lvl9pPr marL="0" indent="0">
              <a:spcBef>
                <a:spcPts val="600"/>
              </a:spcBef>
              <a:buFont typeface="Arial" panose="020B0604020202020204" pitchFamily="34" charset="0"/>
              <a:buNone/>
              <a:defRPr sz="1400" cap="none" baseline="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martArt-Platzhalter 8">
            <a:extLst>
              <a:ext uri="{FF2B5EF4-FFF2-40B4-BE49-F238E27FC236}">
                <a16:creationId xmlns:a16="http://schemas.microsoft.com/office/drawing/2014/main" id="{E182306F-1C43-E9E7-78EC-F6349DE38C7A}"/>
              </a:ext>
            </a:extLst>
          </p:cNvPr>
          <p:cNvSpPr>
            <a:spLocks noGrp="1"/>
          </p:cNvSpPr>
          <p:nvPr>
            <p:ph type="dgm" sz="quarter" idx="13"/>
            <p:custDataLst>
              <p:tags r:id="rId4"/>
            </p:custDataLst>
          </p:nvPr>
        </p:nvSpPr>
        <p:spPr>
          <a:xfrm>
            <a:off x="9942641" y="6291604"/>
            <a:ext cx="1755648" cy="241942"/>
          </a:xfrm>
          <a:blipFill>
            <a:blip r:embed="rId6">
              <a:extLst>
                <a:ext uri="{96DAC541-7B7A-43D3-8B79-37D633B846F1}">
                  <asvg:svgBlip xmlns:asvg="http://schemas.microsoft.com/office/drawing/2016/SVG/main" r:embed="rId7"/>
                </a:ext>
              </a:extLst>
            </a:blip>
            <a:stretch>
              <a:fillRect/>
            </a:stretch>
          </a:blipFill>
        </p:spPr>
        <p:txBody>
          <a:bodyPr/>
          <a:lstStyle>
            <a:lvl1pPr>
              <a:defRPr>
                <a:noFill/>
              </a:defRPr>
            </a:lvl1pPr>
          </a:lstStyle>
          <a:p>
            <a:r>
              <a:rPr lang="en-US"/>
              <a:t>Click icon to add SmartArt graphic</a:t>
            </a:r>
          </a:p>
        </p:txBody>
      </p:sp>
    </p:spTree>
    <p:extLst>
      <p:ext uri="{BB962C8B-B14F-4D97-AF65-F5344CB8AC3E}">
        <p14:creationId xmlns:p14="http://schemas.microsoft.com/office/powerpoint/2010/main" val="37520686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full image black logo">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957AD5C-1288-DB42-229C-AD0276B16203}"/>
              </a:ext>
            </a:extLst>
          </p:cNvPr>
          <p:cNvSpPr>
            <a:spLocks noGrp="1"/>
          </p:cNvSpPr>
          <p:nvPr>
            <p:ph type="pic" sz="quarter" idx="14" hasCustomPrompt="1"/>
            <p:custDataLst>
              <p:tags r:id="rId1"/>
            </p:custDataLst>
          </p:nvPr>
        </p:nvSpPr>
        <p:spPr>
          <a:xfrm>
            <a:off x="0" y="0"/>
            <a:ext cx="12192000" cy="6858000"/>
          </a:xfrm>
          <a:pattFill prst="wdUpDiag">
            <a:fgClr>
              <a:schemeClr val="bg2">
                <a:lumMod val="20000"/>
                <a:lumOff val="80000"/>
              </a:schemeClr>
            </a:fgClr>
            <a:bgClr>
              <a:schemeClr val="bg2"/>
            </a:bgClr>
          </a:pattFill>
        </p:spPr>
        <p:txBody>
          <a:bodyPr lIns="360000" tIns="360000" rIns="360000" bIns="360000" anchor="ctr"/>
          <a:lstStyle>
            <a:lvl1pPr>
              <a:defRPr/>
            </a:lvl1pPr>
          </a:lstStyle>
          <a:p>
            <a:r>
              <a:rPr lang="en-US" dirty="0"/>
              <a:t>Image</a:t>
            </a:r>
          </a:p>
        </p:txBody>
      </p:sp>
      <p:sp>
        <p:nvSpPr>
          <p:cNvPr id="9" name="SmartArt-Platzhalter 8">
            <a:extLst>
              <a:ext uri="{FF2B5EF4-FFF2-40B4-BE49-F238E27FC236}">
                <a16:creationId xmlns:a16="http://schemas.microsoft.com/office/drawing/2014/main" id="{585C8D05-A371-24A8-408B-490F71A35E3A}"/>
              </a:ext>
            </a:extLst>
          </p:cNvPr>
          <p:cNvSpPr>
            <a:spLocks noGrp="1"/>
          </p:cNvSpPr>
          <p:nvPr>
            <p:ph type="dgm" sz="quarter" idx="13"/>
            <p:custDataLst>
              <p:tags r:id="rId2"/>
            </p:custDataLst>
          </p:nvPr>
        </p:nvSpPr>
        <p:spPr>
          <a:xfrm>
            <a:off x="9942641" y="6291604"/>
            <a:ext cx="1755648" cy="241942"/>
          </a:xfrm>
          <a:blipFill>
            <a:blip r:embed="rId5">
              <a:extLst>
                <a:ext uri="{96DAC541-7B7A-43D3-8B79-37D633B846F1}">
                  <asvg:svgBlip xmlns:asvg="http://schemas.microsoft.com/office/drawing/2016/SVG/main" r:embed="rId6"/>
                </a:ext>
              </a:extLst>
            </a:blip>
            <a:stretch>
              <a:fillRect/>
            </a:stretch>
          </a:blipFill>
        </p:spPr>
        <p:txBody>
          <a:bodyPr/>
          <a:lstStyle>
            <a:lvl1pPr>
              <a:defRPr>
                <a:noFill/>
              </a:defRPr>
            </a:lvl1pPr>
          </a:lstStyle>
          <a:p>
            <a:r>
              <a:rPr lang="en-US"/>
              <a:t>Click icon to add SmartArt graphic</a:t>
            </a:r>
          </a:p>
        </p:txBody>
      </p:sp>
      <p:sp>
        <p:nvSpPr>
          <p:cNvPr id="10" name="Titel 9">
            <a:extLst>
              <a:ext uri="{FF2B5EF4-FFF2-40B4-BE49-F238E27FC236}">
                <a16:creationId xmlns:a16="http://schemas.microsoft.com/office/drawing/2014/main" id="{36C36FC2-23B6-FC6A-631F-028EE2EF0976}"/>
              </a:ext>
            </a:extLst>
          </p:cNvPr>
          <p:cNvSpPr>
            <a:spLocks noGrp="1"/>
          </p:cNvSpPr>
          <p:nvPr>
            <p:ph type="title" hasCustomPrompt="1"/>
            <p:custDataLst>
              <p:tags r:id="rId3"/>
            </p:custDataLst>
          </p:nvPr>
        </p:nvSpPr>
        <p:spPr>
          <a:xfrm>
            <a:off x="492125" y="586800"/>
            <a:ext cx="11206163" cy="1080000"/>
          </a:xfrm>
        </p:spPr>
        <p:txBody>
          <a:bodyPr/>
          <a:lstStyle>
            <a:lvl1pPr>
              <a:defRPr>
                <a:solidFill>
                  <a:schemeClr val="tx1"/>
                </a:solidFill>
              </a:defRPr>
            </a:lvl1pPr>
          </a:lstStyle>
          <a:p>
            <a:r>
              <a:rPr lang="en-US"/>
              <a:t>Here is a headline</a:t>
            </a:r>
            <a:endParaRPr lang="en-US" dirty="0"/>
          </a:p>
        </p:txBody>
      </p:sp>
    </p:spTree>
    <p:extLst>
      <p:ext uri="{BB962C8B-B14F-4D97-AF65-F5344CB8AC3E}">
        <p14:creationId xmlns:p14="http://schemas.microsoft.com/office/powerpoint/2010/main" val="363656128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Number on blue">
    <p:bg>
      <p:bgPr>
        <a:solidFill>
          <a:schemeClr val="tx2"/>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E076C2BE-33D7-A97C-D8EF-3BA1F5E786D2}"/>
              </a:ext>
            </a:extLst>
          </p:cNvPr>
          <p:cNvPicPr>
            <a:picLocks noChangeAspect="1"/>
          </p:cNvPicPr>
          <p:nvPr userDrawn="1">
            <p:custDataLst>
              <p:tags r:id="rId1"/>
            </p:custDataLst>
          </p:nvPr>
        </p:nvPicPr>
        <p:blipFill>
          <a:blip r:embed="rId7">
            <a:extLst>
              <a:ext uri="{96DAC541-7B7A-43D3-8B79-37D633B846F1}">
                <asvg:svgBlip xmlns:asvg="http://schemas.microsoft.com/office/drawing/2016/SVG/main" r:embed="rId8"/>
              </a:ext>
            </a:extLst>
          </a:blip>
          <a:stretch>
            <a:fillRect/>
          </a:stretch>
        </p:blipFill>
        <p:spPr>
          <a:xfrm>
            <a:off x="9942641" y="6291604"/>
            <a:ext cx="1755648" cy="241942"/>
          </a:xfrm>
          <a:prstGeom prst="rect">
            <a:avLst/>
          </a:prstGeom>
        </p:spPr>
      </p:pic>
      <p:sp>
        <p:nvSpPr>
          <p:cNvPr id="3" name="Foliennummernplatzhalter 5">
            <a:extLst>
              <a:ext uri="{FF2B5EF4-FFF2-40B4-BE49-F238E27FC236}">
                <a16:creationId xmlns:a16="http://schemas.microsoft.com/office/drawing/2014/main" id="{C0C2EAB7-02F8-A49C-7FC5-2621F48D610C}"/>
              </a:ext>
            </a:extLst>
          </p:cNvPr>
          <p:cNvSpPr>
            <a:spLocks noGrp="1"/>
          </p:cNvSpPr>
          <p:nvPr>
            <p:ph type="sldNum" sz="quarter" idx="12"/>
            <p:custDataLst>
              <p:tags r:id="rId2"/>
            </p:custDataLst>
          </p:nvPr>
        </p:nvSpPr>
        <p:spPr>
          <a:xfrm>
            <a:off x="492125" y="6230012"/>
            <a:ext cx="1062831" cy="365125"/>
          </a:xfrm>
        </p:spPr>
        <p:txBody>
          <a:bodyPr/>
          <a:lstStyle>
            <a:lvl1pPr marL="0" indent="0">
              <a:buClr>
                <a:schemeClr val="accent1"/>
              </a:buClr>
              <a:buFont typeface="Webdings" panose="05030102010509060703" pitchFamily="18" charset="2"/>
              <a:buNone/>
              <a:defRPr>
                <a:solidFill>
                  <a:schemeClr val="bg1"/>
                </a:solidFill>
              </a:defRPr>
            </a:lvl1pPr>
          </a:lstStyle>
          <a:p>
            <a:fld id="{BED803A3-C4DB-4E36-9C99-82DF07FD0BF4}" type="slidenum">
              <a:rPr lang="en-US" smtClean="0"/>
              <a:pPr/>
              <a:t>‹#›</a:t>
            </a:fld>
            <a:endParaRPr lang="en-US" dirty="0"/>
          </a:p>
        </p:txBody>
      </p:sp>
      <p:sp>
        <p:nvSpPr>
          <p:cNvPr id="10" name="Titel 9">
            <a:extLst>
              <a:ext uri="{FF2B5EF4-FFF2-40B4-BE49-F238E27FC236}">
                <a16:creationId xmlns:a16="http://schemas.microsoft.com/office/drawing/2014/main" id="{36C36FC2-23B6-FC6A-631F-028EE2EF0976}"/>
              </a:ext>
            </a:extLst>
          </p:cNvPr>
          <p:cNvSpPr>
            <a:spLocks noGrp="1"/>
          </p:cNvSpPr>
          <p:nvPr>
            <p:ph type="title" hasCustomPrompt="1"/>
            <p:custDataLst>
              <p:tags r:id="rId3"/>
            </p:custDataLst>
          </p:nvPr>
        </p:nvSpPr>
        <p:spPr>
          <a:xfrm>
            <a:off x="961293" y="879231"/>
            <a:ext cx="4428391" cy="2971800"/>
          </a:xfrm>
        </p:spPr>
        <p:txBody>
          <a:bodyPr/>
          <a:lstStyle>
            <a:lvl1pPr>
              <a:defRPr sz="20000">
                <a:solidFill>
                  <a:schemeClr val="accent1"/>
                </a:solidFill>
              </a:defRPr>
            </a:lvl1pPr>
          </a:lstStyle>
          <a:p>
            <a:r>
              <a:rPr lang="en-US"/>
              <a:t>01</a:t>
            </a:r>
            <a:endParaRPr lang="en-US" dirty="0"/>
          </a:p>
        </p:txBody>
      </p:sp>
      <p:sp>
        <p:nvSpPr>
          <p:cNvPr id="4" name="Untertitel 2">
            <a:extLst>
              <a:ext uri="{FF2B5EF4-FFF2-40B4-BE49-F238E27FC236}">
                <a16:creationId xmlns:a16="http://schemas.microsoft.com/office/drawing/2014/main" id="{6C3F9BAE-0ED8-4B0A-7791-9F1A7D48E0CE}"/>
              </a:ext>
            </a:extLst>
          </p:cNvPr>
          <p:cNvSpPr>
            <a:spLocks noGrp="1"/>
          </p:cNvSpPr>
          <p:nvPr>
            <p:ph type="subTitle" idx="1" hasCustomPrompt="1"/>
            <p:custDataLst>
              <p:tags r:id="rId4"/>
            </p:custDataLst>
          </p:nvPr>
        </p:nvSpPr>
        <p:spPr>
          <a:xfrm>
            <a:off x="1515655" y="3964312"/>
            <a:ext cx="7920000" cy="1047304"/>
          </a:xfrm>
        </p:spPr>
        <p:txBody>
          <a:bodyPr lIns="180000" anchor="ctr"/>
          <a:lstStyle>
            <a:lvl1pPr marL="0" indent="0" algn="l">
              <a:spcBef>
                <a:spcPts val="0"/>
              </a:spcBef>
              <a:buNone/>
              <a:defRPr sz="2200" b="0">
                <a:solidFill>
                  <a:schemeClr val="bg1"/>
                </a:solidFill>
              </a:defRPr>
            </a:lvl1pPr>
            <a:lvl2pPr marL="0" indent="0" algn="l">
              <a:spcBef>
                <a:spcPts val="0"/>
              </a:spcBef>
              <a:buNone/>
              <a:defRPr sz="2200" b="0">
                <a:solidFill>
                  <a:schemeClr val="bg1"/>
                </a:solidFill>
              </a:defRPr>
            </a:lvl2pPr>
            <a:lvl3pPr marL="0" indent="0" algn="l">
              <a:spcBef>
                <a:spcPts val="0"/>
              </a:spcBef>
              <a:buNone/>
              <a:defRPr sz="2200" b="0">
                <a:solidFill>
                  <a:schemeClr val="bg1"/>
                </a:solidFill>
              </a:defRPr>
            </a:lvl3pPr>
            <a:lvl4pPr marL="0" indent="0" algn="l">
              <a:spcBef>
                <a:spcPts val="0"/>
              </a:spcBef>
              <a:buNone/>
              <a:defRPr sz="2200" b="0">
                <a:solidFill>
                  <a:schemeClr val="bg1"/>
                </a:solidFill>
              </a:defRPr>
            </a:lvl4pPr>
            <a:lvl5pPr marL="0" indent="0" algn="l">
              <a:spcBef>
                <a:spcPts val="0"/>
              </a:spcBef>
              <a:buNone/>
              <a:defRPr sz="2200" b="0">
                <a:solidFill>
                  <a:schemeClr val="bg1"/>
                </a:solidFill>
              </a:defRPr>
            </a:lvl5pPr>
            <a:lvl6pPr marL="0" indent="0" algn="l">
              <a:spcBef>
                <a:spcPts val="0"/>
              </a:spcBef>
              <a:buNone/>
              <a:defRPr sz="2200" b="0">
                <a:solidFill>
                  <a:schemeClr val="bg1"/>
                </a:solidFill>
              </a:defRPr>
            </a:lvl6pPr>
            <a:lvl7pPr marL="0" indent="0" algn="l">
              <a:spcBef>
                <a:spcPts val="0"/>
              </a:spcBef>
              <a:buNone/>
              <a:defRPr sz="2200" b="0">
                <a:solidFill>
                  <a:schemeClr val="bg1"/>
                </a:solidFill>
              </a:defRPr>
            </a:lvl7pPr>
            <a:lvl8pPr marL="0" indent="0" algn="l">
              <a:spcBef>
                <a:spcPts val="0"/>
              </a:spcBef>
              <a:buNone/>
              <a:defRPr sz="2200" b="0">
                <a:solidFill>
                  <a:schemeClr val="bg1"/>
                </a:solidFill>
              </a:defRPr>
            </a:lvl8pPr>
            <a:lvl9pPr marL="0" indent="0" algn="l">
              <a:spcBef>
                <a:spcPts val="0"/>
              </a:spcBef>
              <a:buNone/>
              <a:defRPr sz="2200" b="0">
                <a:solidFill>
                  <a:schemeClr val="bg1"/>
                </a:solidFill>
              </a:defRPr>
            </a:lvl9pPr>
          </a:lstStyle>
          <a:p>
            <a:r>
              <a:rPr lang="en-US"/>
              <a:t>Here is a subline</a:t>
            </a:r>
            <a:endParaRPr lang="en-US" dirty="0"/>
          </a:p>
        </p:txBody>
      </p:sp>
      <p:pic>
        <p:nvPicPr>
          <p:cNvPr id="5" name="Grafik 4">
            <a:extLst>
              <a:ext uri="{FF2B5EF4-FFF2-40B4-BE49-F238E27FC236}">
                <a16:creationId xmlns:a16="http://schemas.microsoft.com/office/drawing/2014/main" id="{F69866E9-BE39-47D9-7C7D-369BF9DDD2C3}"/>
              </a:ext>
            </a:extLst>
          </p:cNvPr>
          <p:cNvPicPr>
            <a:picLocks noChangeAspect="1"/>
          </p:cNvPicPr>
          <p:nvPr userDrawn="1">
            <p:custDataLst>
              <p:tags r:id="rId5"/>
            </p:custDataLst>
          </p:nvPr>
        </p:nvPicPr>
        <p:blipFill>
          <a:blip r:embed="rId9">
            <a:extLst>
              <a:ext uri="{96DAC541-7B7A-43D3-8B79-37D633B846F1}">
                <asvg:svgBlip xmlns:asvg="http://schemas.microsoft.com/office/drawing/2016/SVG/main" r:embed="rId10"/>
              </a:ext>
            </a:extLst>
          </a:blip>
          <a:stretch>
            <a:fillRect/>
          </a:stretch>
        </p:blipFill>
        <p:spPr>
          <a:xfrm>
            <a:off x="960129" y="4212772"/>
            <a:ext cx="555528" cy="548670"/>
          </a:xfrm>
          <a:prstGeom prst="rect">
            <a:avLst/>
          </a:prstGeom>
        </p:spPr>
      </p:pic>
    </p:spTree>
    <p:extLst>
      <p:ext uri="{BB962C8B-B14F-4D97-AF65-F5344CB8AC3E}">
        <p14:creationId xmlns:p14="http://schemas.microsoft.com/office/powerpoint/2010/main" val="3587543699"/>
      </p:ext>
    </p:extLst>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extboxen-Layouts">
    <p:bg>
      <p:bgPr>
        <a:solidFill>
          <a:schemeClr val="tx1"/>
        </a:solidFill>
        <a:effectLst/>
      </p:bgPr>
    </p:bg>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A35A8E3C-6284-F94D-F36B-F0E728D19CC8}"/>
              </a:ext>
            </a:extLst>
          </p:cNvPr>
          <p:cNvSpPr txBox="1"/>
          <p:nvPr userDrawn="1">
            <p:custDataLst>
              <p:tags r:id="rId1"/>
            </p:custDataLst>
          </p:nvPr>
        </p:nvSpPr>
        <p:spPr>
          <a:xfrm>
            <a:off x="1345223" y="1212121"/>
            <a:ext cx="9501554" cy="4433758"/>
          </a:xfrm>
          <a:prstGeom prst="rect">
            <a:avLst/>
          </a:prstGeom>
          <a:noFill/>
        </p:spPr>
        <p:txBody>
          <a:bodyPr wrap="square" lIns="0" tIns="0" rIns="0" bIns="0" rtlCol="0" anchor="ctr">
            <a:noAutofit/>
          </a:bodyPr>
          <a:lstStyle/>
          <a:p>
            <a:pPr algn="ctr"/>
            <a:r>
              <a:rPr lang="en-US" sz="10000">
                <a:solidFill>
                  <a:schemeClr val="bg1"/>
                </a:solidFill>
              </a:rPr>
              <a:t>Textbox-Layouts</a:t>
            </a:r>
            <a:endParaRPr lang="en-US" sz="10000" dirty="0">
              <a:solidFill>
                <a:schemeClr val="bg1"/>
              </a:solidFill>
            </a:endParaRPr>
          </a:p>
        </p:txBody>
      </p:sp>
    </p:spTree>
    <p:extLst>
      <p:ext uri="{BB962C8B-B14F-4D97-AF65-F5344CB8AC3E}">
        <p14:creationId xmlns:p14="http://schemas.microsoft.com/office/powerpoint/2010/main" val="41437039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text boxe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32ABBE-A1F0-DD4A-FD47-ACA0E088DF19}"/>
              </a:ext>
            </a:extLst>
          </p:cNvPr>
          <p:cNvSpPr>
            <a:spLocks noGrp="1"/>
          </p:cNvSpPr>
          <p:nvPr>
            <p:ph type="title" hasCustomPrompt="1"/>
            <p:custDataLst>
              <p:tags r:id="rId1"/>
            </p:custDataLst>
          </p:nvPr>
        </p:nvSpPr>
        <p:spPr>
          <a:xfrm>
            <a:off x="492125" y="586800"/>
            <a:ext cx="11206163" cy="1080000"/>
          </a:xfrm>
        </p:spPr>
        <p:txBody>
          <a:bodyPr/>
          <a:lstStyle/>
          <a:p>
            <a:r>
              <a:rPr lang="en-US"/>
              <a:t>Here is a headline</a:t>
            </a:r>
            <a:endParaRPr lang="en-US" dirty="0"/>
          </a:p>
        </p:txBody>
      </p:sp>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2"/>
            </p:custDataLst>
          </p:nvPr>
        </p:nvSpPr>
        <p:spPr/>
        <p:txBody>
          <a:bodyPr/>
          <a:lstStyle/>
          <a:p>
            <a:fld id="{BED803A3-C4DB-4E36-9C99-82DF07FD0BF4}" type="slidenum">
              <a:rPr lang="en-US" smtClean="0"/>
              <a:pPr/>
              <a:t>‹#›</a:t>
            </a:fld>
            <a:endParaRPr lang="en-US" dirty="0"/>
          </a:p>
        </p:txBody>
      </p:sp>
      <p:sp>
        <p:nvSpPr>
          <p:cNvPr id="32" name="Textplatzhalter 31">
            <a:extLst>
              <a:ext uri="{FF2B5EF4-FFF2-40B4-BE49-F238E27FC236}">
                <a16:creationId xmlns:a16="http://schemas.microsoft.com/office/drawing/2014/main" id="{107FF132-D60A-CFB5-2C25-0C8233BCA453}"/>
              </a:ext>
            </a:extLst>
          </p:cNvPr>
          <p:cNvSpPr>
            <a:spLocks noGrp="1"/>
          </p:cNvSpPr>
          <p:nvPr>
            <p:ph type="body" sz="quarter" idx="17"/>
            <p:custDataLst>
              <p:tags r:id="rId3"/>
            </p:custDataLst>
          </p:nvPr>
        </p:nvSpPr>
        <p:spPr>
          <a:xfrm>
            <a:off x="492126" y="1908000"/>
            <a:ext cx="5063874" cy="4049888"/>
          </a:xfrm>
          <a:solidFill>
            <a:schemeClr val="accent2"/>
          </a:solidFill>
        </p:spPr>
        <p:txBody>
          <a:bodyPr lIns="180000" tIns="1080000" rIns="180000" bIns="180000"/>
          <a:lstStyle>
            <a:lvl1pPr>
              <a:defRPr>
                <a:solidFill>
                  <a:schemeClr val="bg1"/>
                </a:solidFill>
              </a:defRPr>
            </a:lvl1pPr>
            <a:lvl2pPr>
              <a:buClrTx/>
              <a:defRPr>
                <a:solidFill>
                  <a:schemeClr val="bg1"/>
                </a:solidFill>
              </a:defRPr>
            </a:lvl2pPr>
            <a:lvl3pPr>
              <a:buClrTx/>
              <a:defRPr>
                <a:solidFill>
                  <a:schemeClr val="bg1"/>
                </a:solidFill>
              </a:defRPr>
            </a:lvl3pPr>
            <a:lvl4pPr>
              <a:defRPr>
                <a:solidFill>
                  <a:schemeClr val="bg1"/>
                </a:solidFill>
              </a:defRPr>
            </a:lvl4pPr>
            <a:lvl5pPr>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platzhalter 31">
            <a:extLst>
              <a:ext uri="{FF2B5EF4-FFF2-40B4-BE49-F238E27FC236}">
                <a16:creationId xmlns:a16="http://schemas.microsoft.com/office/drawing/2014/main" id="{FF77C0D2-BD0B-4B5C-1803-4B6081EBC4C3}"/>
              </a:ext>
            </a:extLst>
          </p:cNvPr>
          <p:cNvSpPr>
            <a:spLocks noGrp="1"/>
          </p:cNvSpPr>
          <p:nvPr>
            <p:ph type="body" sz="quarter" idx="18"/>
            <p:custDataLst>
              <p:tags r:id="rId4"/>
            </p:custDataLst>
          </p:nvPr>
        </p:nvSpPr>
        <p:spPr>
          <a:xfrm>
            <a:off x="6636000" y="1908000"/>
            <a:ext cx="5062289" cy="4049888"/>
          </a:xfrm>
          <a:solidFill>
            <a:schemeClr val="accent6"/>
          </a:solidFill>
        </p:spPr>
        <p:txBody>
          <a:bodyPr lIns="180000" tIns="1080000" rIns="180000" bIns="180000"/>
          <a:lstStyle>
            <a:lvl1pPr>
              <a:defRPr>
                <a:solidFill>
                  <a:schemeClr val="bg1"/>
                </a:solidFill>
              </a:defRPr>
            </a:lvl1pPr>
            <a:lvl2pPr>
              <a:buClrTx/>
              <a:defRPr>
                <a:solidFill>
                  <a:schemeClr val="bg1"/>
                </a:solidFill>
              </a:defRPr>
            </a:lvl2pPr>
            <a:lvl3pPr>
              <a:buClrTx/>
              <a:defRPr>
                <a:solidFill>
                  <a:schemeClr val="bg1"/>
                </a:solidFill>
              </a:defRPr>
            </a:lvl3pPr>
            <a:lvl4pPr>
              <a:defRPr>
                <a:solidFill>
                  <a:schemeClr val="bg1"/>
                </a:solidFill>
              </a:defRPr>
            </a:lvl4pPr>
            <a:lvl5pPr>
              <a:defRPr>
                <a:solidFill>
                  <a:schemeClr val="bg1"/>
                </a:solidFill>
              </a:defRPr>
            </a:lvl5pPr>
            <a:lvl6pPr marL="0" indent="0">
              <a:buClrTx/>
              <a:buNone/>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platzhalter 35">
            <a:extLst>
              <a:ext uri="{FF2B5EF4-FFF2-40B4-BE49-F238E27FC236}">
                <a16:creationId xmlns:a16="http://schemas.microsoft.com/office/drawing/2014/main" id="{B2019E6E-9A3B-7252-9D64-D0F64B880688}"/>
              </a:ext>
            </a:extLst>
          </p:cNvPr>
          <p:cNvSpPr>
            <a:spLocks noGrp="1"/>
          </p:cNvSpPr>
          <p:nvPr>
            <p:ph type="body" sz="quarter" idx="21" hasCustomPrompt="1"/>
            <p:custDataLst>
              <p:tags r:id="rId5"/>
            </p:custDataLst>
          </p:nvPr>
        </p:nvSpPr>
        <p:spPr>
          <a:xfrm>
            <a:off x="492127"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
        <p:nvSpPr>
          <p:cNvPr id="6" name="Textplatzhalter 35">
            <a:extLst>
              <a:ext uri="{FF2B5EF4-FFF2-40B4-BE49-F238E27FC236}">
                <a16:creationId xmlns:a16="http://schemas.microsoft.com/office/drawing/2014/main" id="{743505BE-9BD6-A419-E07E-CA4C71D1830B}"/>
              </a:ext>
            </a:extLst>
          </p:cNvPr>
          <p:cNvSpPr>
            <a:spLocks noGrp="1"/>
          </p:cNvSpPr>
          <p:nvPr>
            <p:ph type="body" sz="quarter" idx="23" hasCustomPrompt="1"/>
            <p:custDataLst>
              <p:tags r:id="rId6"/>
            </p:custDataLst>
          </p:nvPr>
        </p:nvSpPr>
        <p:spPr>
          <a:xfrm>
            <a:off x="6636000"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
        <p:nvSpPr>
          <p:cNvPr id="18" name="Freihandform: Form 17">
            <a:extLst>
              <a:ext uri="{FF2B5EF4-FFF2-40B4-BE49-F238E27FC236}">
                <a16:creationId xmlns:a16="http://schemas.microsoft.com/office/drawing/2014/main" id="{86AE9386-16A0-6E93-D4DA-DF2D5ECB7266}"/>
              </a:ext>
            </a:extLst>
          </p:cNvPr>
          <p:cNvSpPr>
            <a:spLocks/>
          </p:cNvSpPr>
          <p:nvPr userDrawn="1">
            <p:custDataLst>
              <p:tags r:id="rId7"/>
            </p:custDataLst>
          </p:nvPr>
        </p:nvSpPr>
        <p:spPr>
          <a:xfrm rot="5400000">
            <a:off x="5128895" y="3686641"/>
            <a:ext cx="1934827" cy="515698"/>
          </a:xfrm>
          <a:custGeom>
            <a:avLst/>
            <a:gdLst>
              <a:gd name="connsiteX0" fmla="*/ 0 w 1934827"/>
              <a:gd name="connsiteY0" fmla="*/ 395392 h 515698"/>
              <a:gd name="connsiteX1" fmla="*/ 959928 w 1934827"/>
              <a:gd name="connsiteY1" fmla="*/ 0 h 515698"/>
              <a:gd name="connsiteX2" fmla="*/ 1934827 w 1934827"/>
              <a:gd name="connsiteY2" fmla="*/ 401560 h 515698"/>
              <a:gd name="connsiteX3" fmla="*/ 1888712 w 1934827"/>
              <a:gd name="connsiteY3" fmla="*/ 515698 h 515698"/>
              <a:gd name="connsiteX4" fmla="*/ 959928 w 1934827"/>
              <a:gd name="connsiteY4" fmla="*/ 133133 h 515698"/>
              <a:gd name="connsiteX5" fmla="*/ 46115 w 1934827"/>
              <a:gd name="connsiteY5" fmla="*/ 509531 h 515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4827" h="515698">
                <a:moveTo>
                  <a:pt x="0" y="395392"/>
                </a:moveTo>
                <a:lnTo>
                  <a:pt x="959928" y="0"/>
                </a:lnTo>
                <a:lnTo>
                  <a:pt x="1934827" y="401560"/>
                </a:lnTo>
                <a:lnTo>
                  <a:pt x="1888712" y="515698"/>
                </a:lnTo>
                <a:lnTo>
                  <a:pt x="959928" y="133133"/>
                </a:lnTo>
                <a:lnTo>
                  <a:pt x="46115" y="509531"/>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3152" tIns="36576" rIns="73152" bIns="36576" rtlCol="0" anchor="ctr">
            <a:noAutofit/>
          </a:bodyPr>
          <a:lstStyle/>
          <a:p>
            <a:pPr algn="ctr"/>
            <a:endParaRPr lang="en-US" dirty="0"/>
          </a:p>
        </p:txBody>
      </p:sp>
    </p:spTree>
    <p:extLst>
      <p:ext uri="{BB962C8B-B14F-4D97-AF65-F5344CB8AC3E}">
        <p14:creationId xmlns:p14="http://schemas.microsoft.com/office/powerpoint/2010/main" val="28739025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ree text boxes arrow">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32ABBE-A1F0-DD4A-FD47-ACA0E088DF19}"/>
              </a:ext>
            </a:extLst>
          </p:cNvPr>
          <p:cNvSpPr>
            <a:spLocks noGrp="1"/>
          </p:cNvSpPr>
          <p:nvPr>
            <p:ph type="title" hasCustomPrompt="1"/>
            <p:custDataLst>
              <p:tags r:id="rId1"/>
            </p:custDataLst>
          </p:nvPr>
        </p:nvSpPr>
        <p:spPr>
          <a:xfrm>
            <a:off x="492125" y="586800"/>
            <a:ext cx="11206163" cy="1080000"/>
          </a:xfrm>
        </p:spPr>
        <p:txBody>
          <a:bodyPr/>
          <a:lstStyle/>
          <a:p>
            <a:r>
              <a:rPr lang="en-US"/>
              <a:t>Here is a headline</a:t>
            </a:r>
            <a:endParaRPr lang="en-US" dirty="0"/>
          </a:p>
        </p:txBody>
      </p:sp>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2"/>
            </p:custDataLst>
          </p:nvPr>
        </p:nvSpPr>
        <p:spPr/>
        <p:txBody>
          <a:bodyPr/>
          <a:lstStyle/>
          <a:p>
            <a:fld id="{BED803A3-C4DB-4E36-9C99-82DF07FD0BF4}" type="slidenum">
              <a:rPr lang="en-US" smtClean="0"/>
              <a:pPr/>
              <a:t>‹#›</a:t>
            </a:fld>
            <a:endParaRPr lang="en-US" dirty="0"/>
          </a:p>
        </p:txBody>
      </p:sp>
      <p:sp>
        <p:nvSpPr>
          <p:cNvPr id="32" name="Textplatzhalter 31">
            <a:extLst>
              <a:ext uri="{FF2B5EF4-FFF2-40B4-BE49-F238E27FC236}">
                <a16:creationId xmlns:a16="http://schemas.microsoft.com/office/drawing/2014/main" id="{107FF132-D60A-CFB5-2C25-0C8233BCA453}"/>
              </a:ext>
            </a:extLst>
          </p:cNvPr>
          <p:cNvSpPr>
            <a:spLocks noGrp="1"/>
          </p:cNvSpPr>
          <p:nvPr>
            <p:ph type="body" sz="quarter" idx="17"/>
            <p:custDataLst>
              <p:tags r:id="rId3"/>
            </p:custDataLst>
          </p:nvPr>
        </p:nvSpPr>
        <p:spPr>
          <a:xfrm>
            <a:off x="492126" y="1908000"/>
            <a:ext cx="3015388" cy="4049888"/>
          </a:xfrm>
          <a:solidFill>
            <a:schemeClr val="accent2"/>
          </a:solidFill>
        </p:spPr>
        <p:txBody>
          <a:bodyPr lIns="180000" tIns="1080000" rIns="180000" bIns="180000"/>
          <a:lstStyle>
            <a:lvl1pPr>
              <a:defRPr>
                <a:solidFill>
                  <a:schemeClr val="bg1"/>
                </a:solidFill>
              </a:defRPr>
            </a:lvl1pPr>
            <a:lvl2pPr>
              <a:buClrTx/>
              <a:defRPr>
                <a:solidFill>
                  <a:schemeClr val="bg1"/>
                </a:solidFill>
              </a:defRPr>
            </a:lvl2pPr>
            <a:lvl3pPr>
              <a:buClrTx/>
              <a:defRPr>
                <a:solidFill>
                  <a:schemeClr val="bg1"/>
                </a:solidFill>
              </a:defRPr>
            </a:lvl3pPr>
            <a:lvl4pPr>
              <a:defRPr>
                <a:solidFill>
                  <a:schemeClr val="bg1"/>
                </a:solidFill>
              </a:defRPr>
            </a:lvl4pPr>
            <a:lvl5pPr>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platzhalter 35">
            <a:extLst>
              <a:ext uri="{FF2B5EF4-FFF2-40B4-BE49-F238E27FC236}">
                <a16:creationId xmlns:a16="http://schemas.microsoft.com/office/drawing/2014/main" id="{B2019E6E-9A3B-7252-9D64-D0F64B880688}"/>
              </a:ext>
            </a:extLst>
          </p:cNvPr>
          <p:cNvSpPr>
            <a:spLocks noGrp="1"/>
          </p:cNvSpPr>
          <p:nvPr>
            <p:ph type="body" sz="quarter" idx="21" hasCustomPrompt="1"/>
            <p:custDataLst>
              <p:tags r:id="rId4"/>
            </p:custDataLst>
          </p:nvPr>
        </p:nvSpPr>
        <p:spPr>
          <a:xfrm>
            <a:off x="492127"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
        <p:nvSpPr>
          <p:cNvPr id="7" name="Textplatzhalter 31">
            <a:extLst>
              <a:ext uri="{FF2B5EF4-FFF2-40B4-BE49-F238E27FC236}">
                <a16:creationId xmlns:a16="http://schemas.microsoft.com/office/drawing/2014/main" id="{81BB8379-D916-9574-3D06-19772D1EAA63}"/>
              </a:ext>
            </a:extLst>
          </p:cNvPr>
          <p:cNvSpPr>
            <a:spLocks noGrp="1"/>
          </p:cNvSpPr>
          <p:nvPr>
            <p:ph type="body" sz="quarter" idx="22"/>
            <p:custDataLst>
              <p:tags r:id="rId5"/>
            </p:custDataLst>
          </p:nvPr>
        </p:nvSpPr>
        <p:spPr>
          <a:xfrm>
            <a:off x="4587514" y="1908000"/>
            <a:ext cx="3015388" cy="4049888"/>
          </a:xfrm>
          <a:solidFill>
            <a:schemeClr val="accent6"/>
          </a:solidFill>
        </p:spPr>
        <p:txBody>
          <a:bodyPr lIns="180000" tIns="1080000" rIns="180000" bIns="180000"/>
          <a:lstStyle>
            <a:lvl1pPr>
              <a:defRPr>
                <a:solidFill>
                  <a:schemeClr val="bg1"/>
                </a:solidFill>
              </a:defRPr>
            </a:lvl1pPr>
            <a:lvl2pPr>
              <a:buClrTx/>
              <a:defRPr>
                <a:solidFill>
                  <a:schemeClr val="bg1"/>
                </a:solidFill>
              </a:defRPr>
            </a:lvl2pPr>
            <a:lvl3pPr>
              <a:buClrTx/>
              <a:defRPr>
                <a:solidFill>
                  <a:schemeClr val="bg1"/>
                </a:solidFill>
              </a:defRPr>
            </a:lvl3pPr>
            <a:lvl4pPr>
              <a:defRPr>
                <a:solidFill>
                  <a:schemeClr val="bg1"/>
                </a:solidFill>
              </a:defRPr>
            </a:lvl4pPr>
            <a:lvl5pPr>
              <a:defRPr>
                <a:solidFill>
                  <a:schemeClr val="bg1"/>
                </a:solidFill>
              </a:defRPr>
            </a:lvl5pPr>
            <a:lvl6pPr marL="0" indent="0">
              <a:buClrTx/>
              <a:buNone/>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platzhalter 31">
            <a:extLst>
              <a:ext uri="{FF2B5EF4-FFF2-40B4-BE49-F238E27FC236}">
                <a16:creationId xmlns:a16="http://schemas.microsoft.com/office/drawing/2014/main" id="{4ED83556-B93B-926A-E032-07FA8D504C1A}"/>
              </a:ext>
            </a:extLst>
          </p:cNvPr>
          <p:cNvSpPr>
            <a:spLocks noGrp="1"/>
          </p:cNvSpPr>
          <p:nvPr>
            <p:ph type="body" sz="quarter" idx="23"/>
            <p:custDataLst>
              <p:tags r:id="rId6"/>
            </p:custDataLst>
          </p:nvPr>
        </p:nvSpPr>
        <p:spPr>
          <a:xfrm>
            <a:off x="8682902" y="1908000"/>
            <a:ext cx="3015388" cy="4049888"/>
          </a:xfrm>
          <a:solidFill>
            <a:schemeClr val="tx2"/>
          </a:solidFill>
        </p:spPr>
        <p:txBody>
          <a:bodyPr lIns="180000" tIns="1080000" rIns="180000" bIns="180000"/>
          <a:lstStyle>
            <a:lvl1pPr>
              <a:defRPr>
                <a:solidFill>
                  <a:schemeClr val="bg1"/>
                </a:solidFill>
              </a:defRPr>
            </a:lvl1pPr>
            <a:lvl2pPr>
              <a:buClrTx/>
              <a:defRPr>
                <a:solidFill>
                  <a:schemeClr val="bg1"/>
                </a:solidFill>
              </a:defRPr>
            </a:lvl2pPr>
            <a:lvl3pPr>
              <a:buClrTx/>
              <a:defRPr>
                <a:solidFill>
                  <a:schemeClr val="bg1"/>
                </a:solidFill>
              </a:defRPr>
            </a:lvl3pPr>
            <a:lvl4pPr>
              <a:defRPr>
                <a:solidFill>
                  <a:schemeClr val="bg1"/>
                </a:solidFill>
              </a:defRPr>
            </a:lvl4pPr>
            <a:lvl5pPr>
              <a:defRPr>
                <a:solidFill>
                  <a:schemeClr val="bg1"/>
                </a:solidFill>
              </a:defRPr>
            </a:lvl5pPr>
            <a:lvl6pPr marL="0" indent="0">
              <a:buClrTx/>
              <a:buNone/>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reihandform: Form 9">
            <a:extLst>
              <a:ext uri="{FF2B5EF4-FFF2-40B4-BE49-F238E27FC236}">
                <a16:creationId xmlns:a16="http://schemas.microsoft.com/office/drawing/2014/main" id="{D174CBFD-E7E2-2700-3638-7B4944E7DBD0}"/>
              </a:ext>
            </a:extLst>
          </p:cNvPr>
          <p:cNvSpPr>
            <a:spLocks/>
          </p:cNvSpPr>
          <p:nvPr userDrawn="1">
            <p:custDataLst>
              <p:tags r:id="rId7"/>
            </p:custDataLst>
          </p:nvPr>
        </p:nvSpPr>
        <p:spPr>
          <a:xfrm rot="5400000">
            <a:off x="3080100" y="3679154"/>
            <a:ext cx="1934827" cy="515698"/>
          </a:xfrm>
          <a:custGeom>
            <a:avLst/>
            <a:gdLst>
              <a:gd name="connsiteX0" fmla="*/ 0 w 1934827"/>
              <a:gd name="connsiteY0" fmla="*/ 395392 h 515698"/>
              <a:gd name="connsiteX1" fmla="*/ 959928 w 1934827"/>
              <a:gd name="connsiteY1" fmla="*/ 0 h 515698"/>
              <a:gd name="connsiteX2" fmla="*/ 1934827 w 1934827"/>
              <a:gd name="connsiteY2" fmla="*/ 401560 h 515698"/>
              <a:gd name="connsiteX3" fmla="*/ 1888712 w 1934827"/>
              <a:gd name="connsiteY3" fmla="*/ 515698 h 515698"/>
              <a:gd name="connsiteX4" fmla="*/ 959928 w 1934827"/>
              <a:gd name="connsiteY4" fmla="*/ 133133 h 515698"/>
              <a:gd name="connsiteX5" fmla="*/ 46115 w 1934827"/>
              <a:gd name="connsiteY5" fmla="*/ 509531 h 515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4827" h="515698">
                <a:moveTo>
                  <a:pt x="0" y="395392"/>
                </a:moveTo>
                <a:lnTo>
                  <a:pt x="959928" y="0"/>
                </a:lnTo>
                <a:lnTo>
                  <a:pt x="1934827" y="401560"/>
                </a:lnTo>
                <a:lnTo>
                  <a:pt x="1888712" y="515698"/>
                </a:lnTo>
                <a:lnTo>
                  <a:pt x="959928" y="133133"/>
                </a:lnTo>
                <a:lnTo>
                  <a:pt x="46115" y="509531"/>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3152" tIns="36576" rIns="73152" bIns="36576" rtlCol="0" anchor="ctr">
            <a:noAutofit/>
          </a:bodyPr>
          <a:lstStyle/>
          <a:p>
            <a:pPr algn="ctr"/>
            <a:endParaRPr lang="en-US" dirty="0"/>
          </a:p>
        </p:txBody>
      </p:sp>
      <p:sp>
        <p:nvSpPr>
          <p:cNvPr id="11" name="Freihandform: Form 10">
            <a:extLst>
              <a:ext uri="{FF2B5EF4-FFF2-40B4-BE49-F238E27FC236}">
                <a16:creationId xmlns:a16="http://schemas.microsoft.com/office/drawing/2014/main" id="{2D5B884C-6FCD-8874-0E0C-792AEC31CF40}"/>
              </a:ext>
            </a:extLst>
          </p:cNvPr>
          <p:cNvSpPr>
            <a:spLocks/>
          </p:cNvSpPr>
          <p:nvPr userDrawn="1">
            <p:custDataLst>
              <p:tags r:id="rId8"/>
            </p:custDataLst>
          </p:nvPr>
        </p:nvSpPr>
        <p:spPr>
          <a:xfrm rot="5400000">
            <a:off x="7175488" y="3679155"/>
            <a:ext cx="1934827" cy="515698"/>
          </a:xfrm>
          <a:custGeom>
            <a:avLst/>
            <a:gdLst>
              <a:gd name="connsiteX0" fmla="*/ 0 w 1934827"/>
              <a:gd name="connsiteY0" fmla="*/ 395392 h 515698"/>
              <a:gd name="connsiteX1" fmla="*/ 959928 w 1934827"/>
              <a:gd name="connsiteY1" fmla="*/ 0 h 515698"/>
              <a:gd name="connsiteX2" fmla="*/ 1934827 w 1934827"/>
              <a:gd name="connsiteY2" fmla="*/ 401560 h 515698"/>
              <a:gd name="connsiteX3" fmla="*/ 1888712 w 1934827"/>
              <a:gd name="connsiteY3" fmla="*/ 515698 h 515698"/>
              <a:gd name="connsiteX4" fmla="*/ 959928 w 1934827"/>
              <a:gd name="connsiteY4" fmla="*/ 133133 h 515698"/>
              <a:gd name="connsiteX5" fmla="*/ 46115 w 1934827"/>
              <a:gd name="connsiteY5" fmla="*/ 509531 h 515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4827" h="515698">
                <a:moveTo>
                  <a:pt x="0" y="395392"/>
                </a:moveTo>
                <a:lnTo>
                  <a:pt x="959928" y="0"/>
                </a:lnTo>
                <a:lnTo>
                  <a:pt x="1934827" y="401560"/>
                </a:lnTo>
                <a:lnTo>
                  <a:pt x="1888712" y="515698"/>
                </a:lnTo>
                <a:lnTo>
                  <a:pt x="959928" y="133133"/>
                </a:lnTo>
                <a:lnTo>
                  <a:pt x="46115" y="509531"/>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3152" tIns="36576" rIns="73152" bIns="36576" rtlCol="0" anchor="ctr">
            <a:noAutofit/>
          </a:bodyPr>
          <a:lstStyle/>
          <a:p>
            <a:pPr algn="ctr"/>
            <a:endParaRPr lang="en-US" dirty="0"/>
          </a:p>
        </p:txBody>
      </p:sp>
      <p:sp>
        <p:nvSpPr>
          <p:cNvPr id="12" name="Textplatzhalter 35">
            <a:extLst>
              <a:ext uri="{FF2B5EF4-FFF2-40B4-BE49-F238E27FC236}">
                <a16:creationId xmlns:a16="http://schemas.microsoft.com/office/drawing/2014/main" id="{F99B364B-76C2-2D59-F4B5-35CD1FADC65B}"/>
              </a:ext>
            </a:extLst>
          </p:cNvPr>
          <p:cNvSpPr>
            <a:spLocks noGrp="1"/>
          </p:cNvSpPr>
          <p:nvPr>
            <p:ph type="body" sz="quarter" idx="24" hasCustomPrompt="1"/>
            <p:custDataLst>
              <p:tags r:id="rId9"/>
            </p:custDataLst>
          </p:nvPr>
        </p:nvSpPr>
        <p:spPr>
          <a:xfrm>
            <a:off x="4587514"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
        <p:nvSpPr>
          <p:cNvPr id="13" name="Textplatzhalter 35">
            <a:extLst>
              <a:ext uri="{FF2B5EF4-FFF2-40B4-BE49-F238E27FC236}">
                <a16:creationId xmlns:a16="http://schemas.microsoft.com/office/drawing/2014/main" id="{ABE6C05A-AC28-1526-76BE-5EABE7BDB232}"/>
              </a:ext>
            </a:extLst>
          </p:cNvPr>
          <p:cNvSpPr>
            <a:spLocks noGrp="1"/>
          </p:cNvSpPr>
          <p:nvPr>
            <p:ph type="body" sz="quarter" idx="25" hasCustomPrompt="1"/>
            <p:custDataLst>
              <p:tags r:id="rId10"/>
            </p:custDataLst>
          </p:nvPr>
        </p:nvSpPr>
        <p:spPr>
          <a:xfrm>
            <a:off x="8682902"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Tree>
    <p:extLst>
      <p:ext uri="{BB962C8B-B14F-4D97-AF65-F5344CB8AC3E}">
        <p14:creationId xmlns:p14="http://schemas.microsoft.com/office/powerpoint/2010/main" val="15285161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hree text boxes + Numb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32ABBE-A1F0-DD4A-FD47-ACA0E088DF19}"/>
              </a:ext>
            </a:extLst>
          </p:cNvPr>
          <p:cNvSpPr>
            <a:spLocks noGrp="1"/>
          </p:cNvSpPr>
          <p:nvPr>
            <p:ph type="title" hasCustomPrompt="1"/>
            <p:custDataLst>
              <p:tags r:id="rId1"/>
            </p:custDataLst>
          </p:nvPr>
        </p:nvSpPr>
        <p:spPr>
          <a:xfrm>
            <a:off x="492125" y="586800"/>
            <a:ext cx="11206163" cy="1080000"/>
          </a:xfrm>
        </p:spPr>
        <p:txBody>
          <a:bodyPr/>
          <a:lstStyle/>
          <a:p>
            <a:r>
              <a:rPr lang="en-US"/>
              <a:t>Here is a headline</a:t>
            </a:r>
            <a:endParaRPr lang="en-US" dirty="0"/>
          </a:p>
        </p:txBody>
      </p:sp>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2"/>
            </p:custDataLst>
          </p:nvPr>
        </p:nvSpPr>
        <p:spPr/>
        <p:txBody>
          <a:bodyPr/>
          <a:lstStyle/>
          <a:p>
            <a:fld id="{BED803A3-C4DB-4E36-9C99-82DF07FD0BF4}" type="slidenum">
              <a:rPr lang="en-US" smtClean="0"/>
              <a:pPr/>
              <a:t>‹#›</a:t>
            </a:fld>
            <a:endParaRPr lang="en-US" dirty="0"/>
          </a:p>
        </p:txBody>
      </p:sp>
      <p:sp>
        <p:nvSpPr>
          <p:cNvPr id="32" name="Textplatzhalter 31">
            <a:extLst>
              <a:ext uri="{FF2B5EF4-FFF2-40B4-BE49-F238E27FC236}">
                <a16:creationId xmlns:a16="http://schemas.microsoft.com/office/drawing/2014/main" id="{107FF132-D60A-CFB5-2C25-0C8233BCA453}"/>
              </a:ext>
            </a:extLst>
          </p:cNvPr>
          <p:cNvSpPr>
            <a:spLocks noGrp="1"/>
          </p:cNvSpPr>
          <p:nvPr>
            <p:ph type="body" sz="quarter" idx="17"/>
            <p:custDataLst>
              <p:tags r:id="rId3"/>
            </p:custDataLst>
          </p:nvPr>
        </p:nvSpPr>
        <p:spPr>
          <a:xfrm>
            <a:off x="492126" y="1908000"/>
            <a:ext cx="3591388" cy="4049888"/>
          </a:xfrm>
          <a:solidFill>
            <a:schemeClr val="accent2"/>
          </a:solidFill>
        </p:spPr>
        <p:txBody>
          <a:bodyPr lIns="180000" tIns="1080000" rIns="180000" bIns="180000"/>
          <a:lstStyle>
            <a:lvl1pPr>
              <a:defRPr>
                <a:solidFill>
                  <a:schemeClr val="bg1"/>
                </a:solidFill>
              </a:defRPr>
            </a:lvl1pPr>
            <a:lvl2pPr>
              <a:buClrTx/>
              <a:defRPr>
                <a:solidFill>
                  <a:schemeClr val="bg1"/>
                </a:solidFill>
              </a:defRPr>
            </a:lvl2pPr>
            <a:lvl3pPr>
              <a:buClrTx/>
              <a:defRPr>
                <a:solidFill>
                  <a:schemeClr val="bg1"/>
                </a:solidFill>
              </a:defRPr>
            </a:lvl3pPr>
            <a:lvl4pPr>
              <a:defRPr>
                <a:solidFill>
                  <a:schemeClr val="bg1"/>
                </a:solidFill>
              </a:defRPr>
            </a:lvl4pPr>
            <a:lvl5pPr>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platzhalter 35">
            <a:extLst>
              <a:ext uri="{FF2B5EF4-FFF2-40B4-BE49-F238E27FC236}">
                <a16:creationId xmlns:a16="http://schemas.microsoft.com/office/drawing/2014/main" id="{B2019E6E-9A3B-7252-9D64-D0F64B880688}"/>
              </a:ext>
            </a:extLst>
          </p:cNvPr>
          <p:cNvSpPr>
            <a:spLocks noGrp="1"/>
          </p:cNvSpPr>
          <p:nvPr>
            <p:ph type="body" sz="quarter" idx="21" hasCustomPrompt="1"/>
            <p:custDataLst>
              <p:tags r:id="rId4"/>
            </p:custDataLst>
          </p:nvPr>
        </p:nvSpPr>
        <p:spPr>
          <a:xfrm>
            <a:off x="492127"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
        <p:nvSpPr>
          <p:cNvPr id="5" name="Textplatzhalter 31">
            <a:extLst>
              <a:ext uri="{FF2B5EF4-FFF2-40B4-BE49-F238E27FC236}">
                <a16:creationId xmlns:a16="http://schemas.microsoft.com/office/drawing/2014/main" id="{15441DF7-DED5-B3F4-C185-17B85C6640E6}"/>
              </a:ext>
            </a:extLst>
          </p:cNvPr>
          <p:cNvSpPr>
            <a:spLocks noGrp="1"/>
          </p:cNvSpPr>
          <p:nvPr>
            <p:ph type="body" sz="quarter" idx="22"/>
            <p:custDataLst>
              <p:tags r:id="rId5"/>
            </p:custDataLst>
          </p:nvPr>
        </p:nvSpPr>
        <p:spPr>
          <a:xfrm>
            <a:off x="4299514" y="1908000"/>
            <a:ext cx="3591388" cy="4049888"/>
          </a:xfrm>
          <a:solidFill>
            <a:schemeClr val="accent1"/>
          </a:solidFill>
        </p:spPr>
        <p:txBody>
          <a:bodyPr lIns="180000" tIns="1080000" rIns="180000" bIns="180000"/>
          <a:lstStyle>
            <a:lvl1pPr>
              <a:defRPr>
                <a:solidFill>
                  <a:schemeClr val="bg1"/>
                </a:solidFill>
              </a:defRPr>
            </a:lvl1pPr>
            <a:lvl2pPr>
              <a:buClrTx/>
              <a:defRPr>
                <a:solidFill>
                  <a:schemeClr val="bg1"/>
                </a:solidFill>
              </a:defRPr>
            </a:lvl2pPr>
            <a:lvl3pPr>
              <a:buClrTx/>
              <a:defRPr>
                <a:solidFill>
                  <a:schemeClr val="bg1"/>
                </a:solidFill>
              </a:defRPr>
            </a:lvl3pPr>
            <a:lvl4pPr>
              <a:defRPr>
                <a:solidFill>
                  <a:schemeClr val="bg1"/>
                </a:solidFill>
              </a:defRPr>
            </a:lvl4pPr>
            <a:lvl5pPr>
              <a:defRPr>
                <a:solidFill>
                  <a:schemeClr val="bg1"/>
                </a:solidFill>
              </a:defRPr>
            </a:lvl5pPr>
            <a:lvl6pPr marL="0" indent="0">
              <a:buClrTx/>
              <a:buNone/>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platzhalter 31">
            <a:extLst>
              <a:ext uri="{FF2B5EF4-FFF2-40B4-BE49-F238E27FC236}">
                <a16:creationId xmlns:a16="http://schemas.microsoft.com/office/drawing/2014/main" id="{5A094CE0-A432-A0CE-78B1-97A9CC9023F1}"/>
              </a:ext>
            </a:extLst>
          </p:cNvPr>
          <p:cNvSpPr>
            <a:spLocks noGrp="1"/>
          </p:cNvSpPr>
          <p:nvPr>
            <p:ph type="body" sz="quarter" idx="23"/>
            <p:custDataLst>
              <p:tags r:id="rId6"/>
            </p:custDataLst>
          </p:nvPr>
        </p:nvSpPr>
        <p:spPr>
          <a:xfrm>
            <a:off x="8106901" y="1908000"/>
            <a:ext cx="3591388" cy="4049888"/>
          </a:xfrm>
          <a:solidFill>
            <a:schemeClr val="accent2"/>
          </a:solidFill>
        </p:spPr>
        <p:txBody>
          <a:bodyPr lIns="180000" tIns="1080000" rIns="180000" bIns="180000"/>
          <a:lstStyle>
            <a:lvl1pPr>
              <a:defRPr>
                <a:solidFill>
                  <a:schemeClr val="bg1"/>
                </a:solidFill>
              </a:defRPr>
            </a:lvl1pPr>
            <a:lvl2pPr>
              <a:buClrTx/>
              <a:defRPr>
                <a:solidFill>
                  <a:schemeClr val="bg1"/>
                </a:solidFill>
              </a:defRPr>
            </a:lvl2pPr>
            <a:lvl3pPr>
              <a:buClrTx/>
              <a:defRPr>
                <a:solidFill>
                  <a:schemeClr val="bg1"/>
                </a:solidFill>
              </a:defRPr>
            </a:lvl3pPr>
            <a:lvl4pPr>
              <a:defRPr>
                <a:solidFill>
                  <a:schemeClr val="bg1"/>
                </a:solidFill>
              </a:defRPr>
            </a:lvl4pPr>
            <a:lvl5pPr>
              <a:defRPr>
                <a:solidFill>
                  <a:schemeClr val="bg1"/>
                </a:solidFill>
              </a:defRPr>
            </a:lvl5pPr>
            <a:lvl6pPr marL="0" indent="0">
              <a:buClrTx/>
              <a:buNone/>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platzhalter 35">
            <a:extLst>
              <a:ext uri="{FF2B5EF4-FFF2-40B4-BE49-F238E27FC236}">
                <a16:creationId xmlns:a16="http://schemas.microsoft.com/office/drawing/2014/main" id="{30FBAD27-EEB9-83D8-9A7E-58C13A7D8408}"/>
              </a:ext>
            </a:extLst>
          </p:cNvPr>
          <p:cNvSpPr>
            <a:spLocks noGrp="1"/>
          </p:cNvSpPr>
          <p:nvPr>
            <p:ph type="body" sz="quarter" idx="24" hasCustomPrompt="1"/>
            <p:custDataLst>
              <p:tags r:id="rId7"/>
            </p:custDataLst>
          </p:nvPr>
        </p:nvSpPr>
        <p:spPr>
          <a:xfrm>
            <a:off x="4299514"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
        <p:nvSpPr>
          <p:cNvPr id="15" name="Textplatzhalter 35">
            <a:extLst>
              <a:ext uri="{FF2B5EF4-FFF2-40B4-BE49-F238E27FC236}">
                <a16:creationId xmlns:a16="http://schemas.microsoft.com/office/drawing/2014/main" id="{02F67853-D778-3B87-DA9A-C1FC4B969E37}"/>
              </a:ext>
            </a:extLst>
          </p:cNvPr>
          <p:cNvSpPr>
            <a:spLocks noGrp="1"/>
          </p:cNvSpPr>
          <p:nvPr>
            <p:ph type="body" sz="quarter" idx="25" hasCustomPrompt="1"/>
            <p:custDataLst>
              <p:tags r:id="rId8"/>
            </p:custDataLst>
          </p:nvPr>
        </p:nvSpPr>
        <p:spPr>
          <a:xfrm>
            <a:off x="8106901"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Tree>
    <p:extLst>
      <p:ext uri="{BB962C8B-B14F-4D97-AF65-F5344CB8AC3E}">
        <p14:creationId xmlns:p14="http://schemas.microsoft.com/office/powerpoint/2010/main" val="40277205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four text boxes ">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32ABBE-A1F0-DD4A-FD47-ACA0E088DF19}"/>
              </a:ext>
            </a:extLst>
          </p:cNvPr>
          <p:cNvSpPr>
            <a:spLocks noGrp="1"/>
          </p:cNvSpPr>
          <p:nvPr>
            <p:ph type="title" hasCustomPrompt="1"/>
            <p:custDataLst>
              <p:tags r:id="rId1"/>
            </p:custDataLst>
          </p:nvPr>
        </p:nvSpPr>
        <p:spPr>
          <a:xfrm>
            <a:off x="492125" y="586800"/>
            <a:ext cx="11206163" cy="1080000"/>
          </a:xfrm>
        </p:spPr>
        <p:txBody>
          <a:bodyPr/>
          <a:lstStyle/>
          <a:p>
            <a:r>
              <a:rPr lang="en-US"/>
              <a:t>Here is a headline</a:t>
            </a:r>
            <a:endParaRPr lang="en-US" dirty="0"/>
          </a:p>
        </p:txBody>
      </p:sp>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2"/>
            </p:custDataLst>
          </p:nvPr>
        </p:nvSpPr>
        <p:spPr/>
        <p:txBody>
          <a:bodyPr/>
          <a:lstStyle/>
          <a:p>
            <a:fld id="{BED803A3-C4DB-4E36-9C99-82DF07FD0BF4}" type="slidenum">
              <a:rPr lang="en-US" smtClean="0"/>
              <a:pPr/>
              <a:t>‹#›</a:t>
            </a:fld>
            <a:endParaRPr lang="en-US" dirty="0"/>
          </a:p>
        </p:txBody>
      </p:sp>
      <p:sp>
        <p:nvSpPr>
          <p:cNvPr id="32" name="Textplatzhalter 31">
            <a:extLst>
              <a:ext uri="{FF2B5EF4-FFF2-40B4-BE49-F238E27FC236}">
                <a16:creationId xmlns:a16="http://schemas.microsoft.com/office/drawing/2014/main" id="{107FF132-D60A-CFB5-2C25-0C8233BCA453}"/>
              </a:ext>
            </a:extLst>
          </p:cNvPr>
          <p:cNvSpPr>
            <a:spLocks noGrp="1"/>
          </p:cNvSpPr>
          <p:nvPr>
            <p:ph type="body" sz="quarter" idx="17"/>
            <p:custDataLst>
              <p:tags r:id="rId3"/>
            </p:custDataLst>
          </p:nvPr>
        </p:nvSpPr>
        <p:spPr>
          <a:xfrm>
            <a:off x="492126" y="1908000"/>
            <a:ext cx="2639541" cy="4049888"/>
          </a:xfrm>
          <a:solidFill>
            <a:schemeClr val="accent1"/>
          </a:solidFill>
        </p:spPr>
        <p:txBody>
          <a:bodyPr lIns="180000" tIns="972000" rIns="180000" bIns="180000"/>
          <a:lstStyle>
            <a:lvl1pPr>
              <a:defRPr sz="1400">
                <a:solidFill>
                  <a:schemeClr val="bg1"/>
                </a:solidFill>
              </a:defRPr>
            </a:lvl1pPr>
            <a:lvl2pPr marL="216000" indent="-216000">
              <a:buClrTx/>
              <a:defRPr sz="1400">
                <a:solidFill>
                  <a:schemeClr val="bg1"/>
                </a:solidFill>
              </a:defRPr>
            </a:lvl2pPr>
            <a:lvl3pPr marL="432000" indent="-216000">
              <a:buClrTx/>
              <a:defRPr sz="1200">
                <a:solidFill>
                  <a:schemeClr val="bg1"/>
                </a:solidFill>
              </a:defRPr>
            </a:lvl3pPr>
            <a:lvl4pPr>
              <a:defRPr sz="1400">
                <a:solidFill>
                  <a:schemeClr val="bg1"/>
                </a:solidFill>
              </a:defRPr>
            </a:lvl4pPr>
            <a:lvl5pPr>
              <a:defRPr sz="1200">
                <a:solidFill>
                  <a:schemeClr val="bg1"/>
                </a:solidFill>
              </a:defRPr>
            </a:lvl5pPr>
            <a:lvl6pPr marL="144000" indent="-144000">
              <a:buClrTx/>
              <a:defRPr sz="1200">
                <a:solidFill>
                  <a:schemeClr val="bg1"/>
                </a:solidFill>
              </a:defRPr>
            </a:lvl6pPr>
            <a:lvl7pPr marL="288000" indent="-144000">
              <a:buClrTx/>
              <a:defRPr sz="1000">
                <a:solidFill>
                  <a:schemeClr val="bg1"/>
                </a:solidFill>
              </a:defRPr>
            </a:lvl7pPr>
            <a:lvl8pPr marL="252000" indent="-252000">
              <a:buClrTx/>
              <a:defRPr sz="1400">
                <a:solidFill>
                  <a:schemeClr val="bg1"/>
                </a:solidFill>
              </a:defRPr>
            </a:lvl8pPr>
            <a:lvl9pPr marL="180000" indent="-180000">
              <a:buClrTx/>
              <a:defRPr sz="120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platzhalter 35">
            <a:extLst>
              <a:ext uri="{FF2B5EF4-FFF2-40B4-BE49-F238E27FC236}">
                <a16:creationId xmlns:a16="http://schemas.microsoft.com/office/drawing/2014/main" id="{B2019E6E-9A3B-7252-9D64-D0F64B880688}"/>
              </a:ext>
            </a:extLst>
          </p:cNvPr>
          <p:cNvSpPr>
            <a:spLocks noGrp="1"/>
          </p:cNvSpPr>
          <p:nvPr>
            <p:ph type="body" sz="quarter" idx="21" hasCustomPrompt="1"/>
            <p:custDataLst>
              <p:tags r:id="rId4"/>
            </p:custDataLst>
          </p:nvPr>
        </p:nvSpPr>
        <p:spPr>
          <a:xfrm>
            <a:off x="492127"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
        <p:nvSpPr>
          <p:cNvPr id="5" name="Textplatzhalter 31">
            <a:extLst>
              <a:ext uri="{FF2B5EF4-FFF2-40B4-BE49-F238E27FC236}">
                <a16:creationId xmlns:a16="http://schemas.microsoft.com/office/drawing/2014/main" id="{0118F28A-BAED-E850-7C9E-1425983655FE}"/>
              </a:ext>
            </a:extLst>
          </p:cNvPr>
          <p:cNvSpPr>
            <a:spLocks noGrp="1"/>
          </p:cNvSpPr>
          <p:nvPr>
            <p:ph type="body" sz="quarter" idx="22"/>
            <p:custDataLst>
              <p:tags r:id="rId5"/>
            </p:custDataLst>
          </p:nvPr>
        </p:nvSpPr>
        <p:spPr>
          <a:xfrm>
            <a:off x="3347667" y="1908000"/>
            <a:ext cx="2639541" cy="4049888"/>
          </a:xfrm>
          <a:solidFill>
            <a:schemeClr val="accent2"/>
          </a:solidFill>
        </p:spPr>
        <p:txBody>
          <a:bodyPr lIns="180000" tIns="972000" rIns="180000" bIns="180000"/>
          <a:lstStyle>
            <a:lvl1pPr>
              <a:defRPr sz="1400">
                <a:solidFill>
                  <a:schemeClr val="bg1"/>
                </a:solidFill>
              </a:defRPr>
            </a:lvl1pPr>
            <a:lvl2pPr marL="216000" indent="-216000">
              <a:buClrTx/>
              <a:defRPr sz="1400">
                <a:solidFill>
                  <a:schemeClr val="bg1"/>
                </a:solidFill>
              </a:defRPr>
            </a:lvl2pPr>
            <a:lvl3pPr marL="432000" indent="-216000">
              <a:buClrTx/>
              <a:defRPr sz="1200">
                <a:solidFill>
                  <a:schemeClr val="bg1"/>
                </a:solidFill>
              </a:defRPr>
            </a:lvl3pPr>
            <a:lvl4pPr>
              <a:defRPr sz="1400">
                <a:solidFill>
                  <a:schemeClr val="bg1"/>
                </a:solidFill>
              </a:defRPr>
            </a:lvl4pPr>
            <a:lvl5pPr>
              <a:defRPr sz="1200">
                <a:solidFill>
                  <a:schemeClr val="bg1"/>
                </a:solidFill>
              </a:defRPr>
            </a:lvl5pPr>
            <a:lvl6pPr marL="0" indent="0">
              <a:buClrTx/>
              <a:buNone/>
              <a:defRPr sz="1200">
                <a:solidFill>
                  <a:schemeClr val="bg1"/>
                </a:solidFill>
              </a:defRPr>
            </a:lvl6pPr>
            <a:lvl7pPr marL="288000" indent="-144000">
              <a:buClrTx/>
              <a:defRPr sz="1000">
                <a:solidFill>
                  <a:schemeClr val="bg1"/>
                </a:solidFill>
              </a:defRPr>
            </a:lvl7pPr>
            <a:lvl8pPr marL="252000" indent="-252000">
              <a:buClrTx/>
              <a:defRPr sz="1400">
                <a:solidFill>
                  <a:schemeClr val="bg1"/>
                </a:solidFill>
              </a:defRPr>
            </a:lvl8pPr>
            <a:lvl9pPr marL="180000" indent="-180000">
              <a:buClrTx/>
              <a:defRPr sz="120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platzhalter 31">
            <a:extLst>
              <a:ext uri="{FF2B5EF4-FFF2-40B4-BE49-F238E27FC236}">
                <a16:creationId xmlns:a16="http://schemas.microsoft.com/office/drawing/2014/main" id="{0DC54899-063D-F954-B61D-F7FECBC15EDC}"/>
              </a:ext>
            </a:extLst>
          </p:cNvPr>
          <p:cNvSpPr>
            <a:spLocks noGrp="1"/>
          </p:cNvSpPr>
          <p:nvPr>
            <p:ph type="body" sz="quarter" idx="23"/>
            <p:custDataLst>
              <p:tags r:id="rId6"/>
            </p:custDataLst>
          </p:nvPr>
        </p:nvSpPr>
        <p:spPr>
          <a:xfrm>
            <a:off x="6203208" y="1908000"/>
            <a:ext cx="2639541" cy="4049888"/>
          </a:xfrm>
          <a:solidFill>
            <a:schemeClr val="tx2"/>
          </a:solidFill>
        </p:spPr>
        <p:txBody>
          <a:bodyPr lIns="180000" tIns="972000" rIns="180000" bIns="180000"/>
          <a:lstStyle>
            <a:lvl1pPr>
              <a:defRPr sz="1400">
                <a:solidFill>
                  <a:schemeClr val="bg1"/>
                </a:solidFill>
              </a:defRPr>
            </a:lvl1pPr>
            <a:lvl2pPr marL="216000" indent="-216000">
              <a:buClrTx/>
              <a:defRPr sz="1400">
                <a:solidFill>
                  <a:schemeClr val="bg1"/>
                </a:solidFill>
              </a:defRPr>
            </a:lvl2pPr>
            <a:lvl3pPr marL="432000" indent="-216000">
              <a:buClrTx/>
              <a:defRPr sz="1200">
                <a:solidFill>
                  <a:schemeClr val="bg1"/>
                </a:solidFill>
              </a:defRPr>
            </a:lvl3pPr>
            <a:lvl4pPr>
              <a:defRPr sz="1400">
                <a:solidFill>
                  <a:schemeClr val="bg1"/>
                </a:solidFill>
              </a:defRPr>
            </a:lvl4pPr>
            <a:lvl5pPr>
              <a:defRPr sz="1200">
                <a:solidFill>
                  <a:schemeClr val="bg1"/>
                </a:solidFill>
              </a:defRPr>
            </a:lvl5pPr>
            <a:lvl6pPr marL="0" indent="0">
              <a:buClrTx/>
              <a:buNone/>
              <a:defRPr sz="1200">
                <a:solidFill>
                  <a:schemeClr val="bg1"/>
                </a:solidFill>
              </a:defRPr>
            </a:lvl6pPr>
            <a:lvl7pPr marL="288000" indent="-144000">
              <a:buClrTx/>
              <a:defRPr sz="1000">
                <a:solidFill>
                  <a:schemeClr val="bg1"/>
                </a:solidFill>
              </a:defRPr>
            </a:lvl7pPr>
            <a:lvl8pPr marL="252000" indent="-252000">
              <a:buClrTx/>
              <a:defRPr sz="1400">
                <a:solidFill>
                  <a:schemeClr val="bg1"/>
                </a:solidFill>
              </a:defRPr>
            </a:lvl8pPr>
            <a:lvl9pPr marL="180000" indent="-180000">
              <a:buClrTx/>
              <a:defRPr sz="120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platzhalter 31">
            <a:extLst>
              <a:ext uri="{FF2B5EF4-FFF2-40B4-BE49-F238E27FC236}">
                <a16:creationId xmlns:a16="http://schemas.microsoft.com/office/drawing/2014/main" id="{61D0B5D9-D39B-D32A-921F-EB0A47D304C1}"/>
              </a:ext>
            </a:extLst>
          </p:cNvPr>
          <p:cNvSpPr>
            <a:spLocks noGrp="1"/>
          </p:cNvSpPr>
          <p:nvPr>
            <p:ph type="body" sz="quarter" idx="24"/>
            <p:custDataLst>
              <p:tags r:id="rId7"/>
            </p:custDataLst>
          </p:nvPr>
        </p:nvSpPr>
        <p:spPr>
          <a:xfrm>
            <a:off x="9058749" y="1908000"/>
            <a:ext cx="2639541" cy="4049888"/>
          </a:xfrm>
          <a:solidFill>
            <a:schemeClr val="accent6"/>
          </a:solidFill>
        </p:spPr>
        <p:txBody>
          <a:bodyPr lIns="180000" tIns="972000" rIns="180000" bIns="180000"/>
          <a:lstStyle>
            <a:lvl1pPr>
              <a:defRPr sz="1400">
                <a:solidFill>
                  <a:schemeClr val="bg1"/>
                </a:solidFill>
              </a:defRPr>
            </a:lvl1pPr>
            <a:lvl2pPr marL="216000" indent="-216000">
              <a:buClrTx/>
              <a:defRPr sz="1400">
                <a:solidFill>
                  <a:schemeClr val="bg1"/>
                </a:solidFill>
              </a:defRPr>
            </a:lvl2pPr>
            <a:lvl3pPr marL="432000" indent="-216000">
              <a:buClrTx/>
              <a:defRPr sz="1200">
                <a:solidFill>
                  <a:schemeClr val="bg1"/>
                </a:solidFill>
              </a:defRPr>
            </a:lvl3pPr>
            <a:lvl4pPr>
              <a:defRPr sz="1400">
                <a:solidFill>
                  <a:schemeClr val="bg1"/>
                </a:solidFill>
              </a:defRPr>
            </a:lvl4pPr>
            <a:lvl5pPr>
              <a:defRPr sz="1200">
                <a:solidFill>
                  <a:schemeClr val="bg1"/>
                </a:solidFill>
              </a:defRPr>
            </a:lvl5pPr>
            <a:lvl6pPr marL="0" indent="0">
              <a:buClrTx/>
              <a:buNone/>
              <a:defRPr sz="1200">
                <a:solidFill>
                  <a:schemeClr val="bg1"/>
                </a:solidFill>
              </a:defRPr>
            </a:lvl6pPr>
            <a:lvl7pPr marL="288000" indent="-144000">
              <a:buClrTx/>
              <a:defRPr sz="1000">
                <a:solidFill>
                  <a:schemeClr val="bg1"/>
                </a:solidFill>
              </a:defRPr>
            </a:lvl7pPr>
            <a:lvl8pPr marL="252000" indent="-252000">
              <a:buClrTx/>
              <a:defRPr sz="1400">
                <a:solidFill>
                  <a:schemeClr val="bg1"/>
                </a:solidFill>
              </a:defRPr>
            </a:lvl8pPr>
            <a:lvl9pPr marL="180000" indent="-180000">
              <a:buClrTx/>
              <a:defRPr sz="120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platzhalter 35">
            <a:extLst>
              <a:ext uri="{FF2B5EF4-FFF2-40B4-BE49-F238E27FC236}">
                <a16:creationId xmlns:a16="http://schemas.microsoft.com/office/drawing/2014/main" id="{2F3D6412-87DB-4827-2D00-D2D33859E973}"/>
              </a:ext>
            </a:extLst>
          </p:cNvPr>
          <p:cNvSpPr>
            <a:spLocks noGrp="1"/>
          </p:cNvSpPr>
          <p:nvPr>
            <p:ph type="body" sz="quarter" idx="25" hasCustomPrompt="1"/>
            <p:custDataLst>
              <p:tags r:id="rId8"/>
            </p:custDataLst>
          </p:nvPr>
        </p:nvSpPr>
        <p:spPr>
          <a:xfrm>
            <a:off x="3347667"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
        <p:nvSpPr>
          <p:cNvPr id="10" name="Textplatzhalter 35">
            <a:extLst>
              <a:ext uri="{FF2B5EF4-FFF2-40B4-BE49-F238E27FC236}">
                <a16:creationId xmlns:a16="http://schemas.microsoft.com/office/drawing/2014/main" id="{7BA1385B-BB78-DF54-CC7D-20861E8C3A53}"/>
              </a:ext>
            </a:extLst>
          </p:cNvPr>
          <p:cNvSpPr>
            <a:spLocks noGrp="1"/>
          </p:cNvSpPr>
          <p:nvPr>
            <p:ph type="body" sz="quarter" idx="26" hasCustomPrompt="1"/>
            <p:custDataLst>
              <p:tags r:id="rId9"/>
            </p:custDataLst>
          </p:nvPr>
        </p:nvSpPr>
        <p:spPr>
          <a:xfrm>
            <a:off x="6203208"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
        <p:nvSpPr>
          <p:cNvPr id="11" name="Textplatzhalter 35">
            <a:extLst>
              <a:ext uri="{FF2B5EF4-FFF2-40B4-BE49-F238E27FC236}">
                <a16:creationId xmlns:a16="http://schemas.microsoft.com/office/drawing/2014/main" id="{BBABD617-AE07-15BB-9DBC-5EEB7851F664}"/>
              </a:ext>
            </a:extLst>
          </p:cNvPr>
          <p:cNvSpPr>
            <a:spLocks noGrp="1"/>
          </p:cNvSpPr>
          <p:nvPr>
            <p:ph type="body" sz="quarter" idx="27" hasCustomPrompt="1"/>
            <p:custDataLst>
              <p:tags r:id="rId10"/>
            </p:custDataLst>
          </p:nvPr>
        </p:nvSpPr>
        <p:spPr>
          <a:xfrm>
            <a:off x="9058749"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Tree>
    <p:extLst>
      <p:ext uri="{BB962C8B-B14F-4D97-AF65-F5344CB8AC3E}">
        <p14:creationId xmlns:p14="http://schemas.microsoft.com/office/powerpoint/2010/main" val="28411530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five text boxes ">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32ABBE-A1F0-DD4A-FD47-ACA0E088DF19}"/>
              </a:ext>
            </a:extLst>
          </p:cNvPr>
          <p:cNvSpPr>
            <a:spLocks noGrp="1"/>
          </p:cNvSpPr>
          <p:nvPr>
            <p:ph type="title" hasCustomPrompt="1"/>
            <p:custDataLst>
              <p:tags r:id="rId1"/>
            </p:custDataLst>
          </p:nvPr>
        </p:nvSpPr>
        <p:spPr>
          <a:xfrm>
            <a:off x="492125" y="586800"/>
            <a:ext cx="11206163" cy="1080000"/>
          </a:xfrm>
        </p:spPr>
        <p:txBody>
          <a:bodyPr/>
          <a:lstStyle/>
          <a:p>
            <a:r>
              <a:rPr lang="en-US"/>
              <a:t>Here is a headline</a:t>
            </a:r>
            <a:endParaRPr lang="en-US" dirty="0"/>
          </a:p>
        </p:txBody>
      </p:sp>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2"/>
            </p:custDataLst>
          </p:nvPr>
        </p:nvSpPr>
        <p:spPr/>
        <p:txBody>
          <a:bodyPr/>
          <a:lstStyle/>
          <a:p>
            <a:fld id="{BED803A3-C4DB-4E36-9C99-82DF07FD0BF4}" type="slidenum">
              <a:rPr lang="en-US" smtClean="0"/>
              <a:pPr/>
              <a:t>‹#›</a:t>
            </a:fld>
            <a:endParaRPr lang="en-US" dirty="0"/>
          </a:p>
        </p:txBody>
      </p:sp>
      <p:sp>
        <p:nvSpPr>
          <p:cNvPr id="32" name="Textplatzhalter 31">
            <a:extLst>
              <a:ext uri="{FF2B5EF4-FFF2-40B4-BE49-F238E27FC236}">
                <a16:creationId xmlns:a16="http://schemas.microsoft.com/office/drawing/2014/main" id="{107FF132-D60A-CFB5-2C25-0C8233BCA453}"/>
              </a:ext>
            </a:extLst>
          </p:cNvPr>
          <p:cNvSpPr>
            <a:spLocks noGrp="1"/>
          </p:cNvSpPr>
          <p:nvPr>
            <p:ph type="body" sz="quarter" idx="17"/>
            <p:custDataLst>
              <p:tags r:id="rId3"/>
            </p:custDataLst>
          </p:nvPr>
        </p:nvSpPr>
        <p:spPr>
          <a:xfrm>
            <a:off x="492126" y="1908000"/>
            <a:ext cx="2068433" cy="4049888"/>
          </a:xfrm>
          <a:solidFill>
            <a:schemeClr val="accent1"/>
          </a:solidFill>
        </p:spPr>
        <p:txBody>
          <a:bodyPr lIns="180000" tIns="972000" rIns="180000" bIns="180000"/>
          <a:lstStyle>
            <a:lvl1pPr>
              <a:defRPr sz="1400">
                <a:solidFill>
                  <a:schemeClr val="bg1"/>
                </a:solidFill>
              </a:defRPr>
            </a:lvl1pPr>
            <a:lvl2pPr marL="216000" indent="-216000">
              <a:buClrTx/>
              <a:defRPr sz="1400">
                <a:solidFill>
                  <a:schemeClr val="bg1"/>
                </a:solidFill>
              </a:defRPr>
            </a:lvl2pPr>
            <a:lvl3pPr marL="432000" indent="-216000">
              <a:buClrTx/>
              <a:defRPr sz="1200">
                <a:solidFill>
                  <a:schemeClr val="bg1"/>
                </a:solidFill>
              </a:defRPr>
            </a:lvl3pPr>
            <a:lvl4pPr>
              <a:defRPr sz="1400">
                <a:solidFill>
                  <a:schemeClr val="bg1"/>
                </a:solidFill>
              </a:defRPr>
            </a:lvl4pPr>
            <a:lvl5pPr>
              <a:defRPr sz="1200">
                <a:solidFill>
                  <a:schemeClr val="bg1"/>
                </a:solidFill>
              </a:defRPr>
            </a:lvl5pPr>
            <a:lvl6pPr marL="144000" indent="-144000">
              <a:buClrTx/>
              <a:defRPr sz="1200">
                <a:solidFill>
                  <a:schemeClr val="bg1"/>
                </a:solidFill>
              </a:defRPr>
            </a:lvl6pPr>
            <a:lvl7pPr marL="288000" indent="-144000">
              <a:buClrTx/>
              <a:defRPr sz="1000">
                <a:solidFill>
                  <a:schemeClr val="bg1"/>
                </a:solidFill>
              </a:defRPr>
            </a:lvl7pPr>
            <a:lvl8pPr marL="252000" indent="-252000">
              <a:buClrTx/>
              <a:defRPr sz="1400">
                <a:solidFill>
                  <a:schemeClr val="bg1"/>
                </a:solidFill>
              </a:defRPr>
            </a:lvl8pPr>
            <a:lvl9pPr marL="180000" indent="-180000">
              <a:buClrTx/>
              <a:defRPr sz="120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platzhalter 35">
            <a:extLst>
              <a:ext uri="{FF2B5EF4-FFF2-40B4-BE49-F238E27FC236}">
                <a16:creationId xmlns:a16="http://schemas.microsoft.com/office/drawing/2014/main" id="{B2019E6E-9A3B-7252-9D64-D0F64B880688}"/>
              </a:ext>
            </a:extLst>
          </p:cNvPr>
          <p:cNvSpPr>
            <a:spLocks noGrp="1"/>
          </p:cNvSpPr>
          <p:nvPr>
            <p:ph type="body" sz="quarter" idx="21" hasCustomPrompt="1"/>
            <p:custDataLst>
              <p:tags r:id="rId4"/>
            </p:custDataLst>
          </p:nvPr>
        </p:nvSpPr>
        <p:spPr>
          <a:xfrm>
            <a:off x="492127"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
        <p:nvSpPr>
          <p:cNvPr id="12" name="Textplatzhalter 31">
            <a:extLst>
              <a:ext uri="{FF2B5EF4-FFF2-40B4-BE49-F238E27FC236}">
                <a16:creationId xmlns:a16="http://schemas.microsoft.com/office/drawing/2014/main" id="{BD28C1AE-F433-F834-45DC-55628A9EF3F2}"/>
              </a:ext>
            </a:extLst>
          </p:cNvPr>
          <p:cNvSpPr>
            <a:spLocks noGrp="1"/>
          </p:cNvSpPr>
          <p:nvPr>
            <p:ph type="body" sz="quarter" idx="22"/>
            <p:custDataLst>
              <p:tags r:id="rId5"/>
            </p:custDataLst>
          </p:nvPr>
        </p:nvSpPr>
        <p:spPr>
          <a:xfrm>
            <a:off x="2776559" y="1908000"/>
            <a:ext cx="2068433" cy="4049888"/>
          </a:xfrm>
          <a:solidFill>
            <a:schemeClr val="accent2"/>
          </a:solidFill>
        </p:spPr>
        <p:txBody>
          <a:bodyPr lIns="180000" tIns="972000" rIns="180000" bIns="180000"/>
          <a:lstStyle>
            <a:lvl1pPr>
              <a:defRPr sz="1400">
                <a:solidFill>
                  <a:schemeClr val="bg1"/>
                </a:solidFill>
              </a:defRPr>
            </a:lvl1pPr>
            <a:lvl2pPr marL="216000" indent="-216000">
              <a:buClrTx/>
              <a:defRPr sz="1400">
                <a:solidFill>
                  <a:schemeClr val="bg1"/>
                </a:solidFill>
              </a:defRPr>
            </a:lvl2pPr>
            <a:lvl3pPr marL="432000" indent="-216000">
              <a:buClrTx/>
              <a:defRPr sz="1200">
                <a:solidFill>
                  <a:schemeClr val="bg1"/>
                </a:solidFill>
              </a:defRPr>
            </a:lvl3pPr>
            <a:lvl4pPr>
              <a:defRPr sz="1400">
                <a:solidFill>
                  <a:schemeClr val="bg1"/>
                </a:solidFill>
              </a:defRPr>
            </a:lvl4pPr>
            <a:lvl5pPr>
              <a:defRPr sz="1200">
                <a:solidFill>
                  <a:schemeClr val="bg1"/>
                </a:solidFill>
              </a:defRPr>
            </a:lvl5pPr>
            <a:lvl6pPr marL="0" indent="0">
              <a:buClrTx/>
              <a:buNone/>
              <a:defRPr sz="1200">
                <a:solidFill>
                  <a:schemeClr val="bg1"/>
                </a:solidFill>
              </a:defRPr>
            </a:lvl6pPr>
            <a:lvl7pPr marL="288000" indent="-144000">
              <a:buClrTx/>
              <a:defRPr sz="1000">
                <a:solidFill>
                  <a:schemeClr val="bg1"/>
                </a:solidFill>
              </a:defRPr>
            </a:lvl7pPr>
            <a:lvl8pPr marL="252000" indent="-252000">
              <a:buClrTx/>
              <a:defRPr sz="1400">
                <a:solidFill>
                  <a:schemeClr val="bg1"/>
                </a:solidFill>
              </a:defRPr>
            </a:lvl8pPr>
            <a:lvl9pPr marL="180000" indent="-180000">
              <a:buClrTx/>
              <a:defRPr sz="120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platzhalter 31">
            <a:extLst>
              <a:ext uri="{FF2B5EF4-FFF2-40B4-BE49-F238E27FC236}">
                <a16:creationId xmlns:a16="http://schemas.microsoft.com/office/drawing/2014/main" id="{9DF51A96-E166-DE38-3A03-FA637CB754DE}"/>
              </a:ext>
            </a:extLst>
          </p:cNvPr>
          <p:cNvSpPr>
            <a:spLocks noGrp="1"/>
          </p:cNvSpPr>
          <p:nvPr>
            <p:ph type="body" sz="quarter" idx="23"/>
            <p:custDataLst>
              <p:tags r:id="rId6"/>
            </p:custDataLst>
          </p:nvPr>
        </p:nvSpPr>
        <p:spPr>
          <a:xfrm>
            <a:off x="5060991" y="1908000"/>
            <a:ext cx="2068433" cy="4049888"/>
          </a:xfrm>
          <a:solidFill>
            <a:schemeClr val="tx2"/>
          </a:solidFill>
        </p:spPr>
        <p:txBody>
          <a:bodyPr lIns="180000" tIns="972000" rIns="180000" bIns="180000"/>
          <a:lstStyle>
            <a:lvl1pPr>
              <a:defRPr sz="1400">
                <a:solidFill>
                  <a:schemeClr val="bg1"/>
                </a:solidFill>
              </a:defRPr>
            </a:lvl1pPr>
            <a:lvl2pPr marL="216000" indent="-216000">
              <a:buClrTx/>
              <a:defRPr sz="1400">
                <a:solidFill>
                  <a:schemeClr val="bg1"/>
                </a:solidFill>
              </a:defRPr>
            </a:lvl2pPr>
            <a:lvl3pPr marL="432000" indent="-216000">
              <a:buClrTx/>
              <a:defRPr sz="1200">
                <a:solidFill>
                  <a:schemeClr val="bg1"/>
                </a:solidFill>
              </a:defRPr>
            </a:lvl3pPr>
            <a:lvl4pPr>
              <a:defRPr sz="1400">
                <a:solidFill>
                  <a:schemeClr val="bg1"/>
                </a:solidFill>
              </a:defRPr>
            </a:lvl4pPr>
            <a:lvl5pPr>
              <a:defRPr sz="1200">
                <a:solidFill>
                  <a:schemeClr val="bg1"/>
                </a:solidFill>
              </a:defRPr>
            </a:lvl5pPr>
            <a:lvl6pPr marL="0" indent="0">
              <a:buClrTx/>
              <a:buNone/>
              <a:defRPr sz="1200">
                <a:solidFill>
                  <a:schemeClr val="bg1"/>
                </a:solidFill>
              </a:defRPr>
            </a:lvl6pPr>
            <a:lvl7pPr marL="288000" indent="-144000">
              <a:buClrTx/>
              <a:defRPr sz="1000">
                <a:solidFill>
                  <a:schemeClr val="bg1"/>
                </a:solidFill>
              </a:defRPr>
            </a:lvl7pPr>
            <a:lvl8pPr marL="252000" indent="-252000">
              <a:buClrTx/>
              <a:defRPr sz="1400">
                <a:solidFill>
                  <a:schemeClr val="bg1"/>
                </a:solidFill>
              </a:defRPr>
            </a:lvl8pPr>
            <a:lvl9pPr marL="180000" indent="-180000">
              <a:buClrTx/>
              <a:defRPr sz="120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platzhalter 31">
            <a:extLst>
              <a:ext uri="{FF2B5EF4-FFF2-40B4-BE49-F238E27FC236}">
                <a16:creationId xmlns:a16="http://schemas.microsoft.com/office/drawing/2014/main" id="{91F3CB80-E67F-773B-D3A4-566494605EBA}"/>
              </a:ext>
            </a:extLst>
          </p:cNvPr>
          <p:cNvSpPr>
            <a:spLocks noGrp="1"/>
          </p:cNvSpPr>
          <p:nvPr>
            <p:ph type="body" sz="quarter" idx="24"/>
            <p:custDataLst>
              <p:tags r:id="rId7"/>
            </p:custDataLst>
          </p:nvPr>
        </p:nvSpPr>
        <p:spPr>
          <a:xfrm>
            <a:off x="7345424" y="1908000"/>
            <a:ext cx="2068433" cy="4049888"/>
          </a:xfrm>
          <a:solidFill>
            <a:schemeClr val="accent1"/>
          </a:solidFill>
        </p:spPr>
        <p:txBody>
          <a:bodyPr lIns="180000" tIns="972000" rIns="180000" bIns="180000"/>
          <a:lstStyle>
            <a:lvl1pPr>
              <a:defRPr sz="1400">
                <a:solidFill>
                  <a:schemeClr val="bg1"/>
                </a:solidFill>
              </a:defRPr>
            </a:lvl1pPr>
            <a:lvl2pPr marL="216000" indent="-216000">
              <a:buClrTx/>
              <a:defRPr sz="1400">
                <a:solidFill>
                  <a:schemeClr val="bg1"/>
                </a:solidFill>
              </a:defRPr>
            </a:lvl2pPr>
            <a:lvl3pPr marL="432000" indent="-216000">
              <a:buClrTx/>
              <a:defRPr sz="1200">
                <a:solidFill>
                  <a:schemeClr val="bg1"/>
                </a:solidFill>
              </a:defRPr>
            </a:lvl3pPr>
            <a:lvl4pPr>
              <a:defRPr sz="1400">
                <a:solidFill>
                  <a:schemeClr val="bg1"/>
                </a:solidFill>
              </a:defRPr>
            </a:lvl4pPr>
            <a:lvl5pPr>
              <a:defRPr sz="1200">
                <a:solidFill>
                  <a:schemeClr val="bg1"/>
                </a:solidFill>
              </a:defRPr>
            </a:lvl5pPr>
            <a:lvl6pPr marL="0" indent="0">
              <a:buClrTx/>
              <a:buNone/>
              <a:defRPr sz="1200">
                <a:solidFill>
                  <a:schemeClr val="bg1"/>
                </a:solidFill>
              </a:defRPr>
            </a:lvl6pPr>
            <a:lvl7pPr marL="288000" indent="-144000">
              <a:buClrTx/>
              <a:defRPr sz="1000">
                <a:solidFill>
                  <a:schemeClr val="bg1"/>
                </a:solidFill>
              </a:defRPr>
            </a:lvl7pPr>
            <a:lvl8pPr marL="252000" indent="-252000">
              <a:buClrTx/>
              <a:defRPr sz="1400">
                <a:solidFill>
                  <a:schemeClr val="bg1"/>
                </a:solidFill>
              </a:defRPr>
            </a:lvl8pPr>
            <a:lvl9pPr marL="180000" indent="-180000">
              <a:buClrTx/>
              <a:defRPr sz="120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platzhalter 31">
            <a:extLst>
              <a:ext uri="{FF2B5EF4-FFF2-40B4-BE49-F238E27FC236}">
                <a16:creationId xmlns:a16="http://schemas.microsoft.com/office/drawing/2014/main" id="{44151F99-FC38-489A-297C-B90FAD6CCF33}"/>
              </a:ext>
            </a:extLst>
          </p:cNvPr>
          <p:cNvSpPr>
            <a:spLocks noGrp="1"/>
          </p:cNvSpPr>
          <p:nvPr>
            <p:ph type="body" sz="quarter" idx="25"/>
            <p:custDataLst>
              <p:tags r:id="rId8"/>
            </p:custDataLst>
          </p:nvPr>
        </p:nvSpPr>
        <p:spPr>
          <a:xfrm>
            <a:off x="9629856" y="1908000"/>
            <a:ext cx="2068433" cy="4049888"/>
          </a:xfrm>
          <a:solidFill>
            <a:schemeClr val="accent2"/>
          </a:solidFill>
        </p:spPr>
        <p:txBody>
          <a:bodyPr lIns="180000" tIns="972000" rIns="180000" bIns="180000"/>
          <a:lstStyle>
            <a:lvl1pPr>
              <a:defRPr sz="1400">
                <a:solidFill>
                  <a:schemeClr val="bg1"/>
                </a:solidFill>
              </a:defRPr>
            </a:lvl1pPr>
            <a:lvl2pPr marL="216000" indent="-216000">
              <a:buClrTx/>
              <a:defRPr sz="1400">
                <a:solidFill>
                  <a:schemeClr val="bg1"/>
                </a:solidFill>
              </a:defRPr>
            </a:lvl2pPr>
            <a:lvl3pPr marL="432000" indent="-216000">
              <a:buClrTx/>
              <a:defRPr sz="1200">
                <a:solidFill>
                  <a:schemeClr val="bg1"/>
                </a:solidFill>
              </a:defRPr>
            </a:lvl3pPr>
            <a:lvl4pPr>
              <a:defRPr sz="1400">
                <a:solidFill>
                  <a:schemeClr val="bg1"/>
                </a:solidFill>
              </a:defRPr>
            </a:lvl4pPr>
            <a:lvl5pPr>
              <a:defRPr sz="1200">
                <a:solidFill>
                  <a:schemeClr val="bg1"/>
                </a:solidFill>
              </a:defRPr>
            </a:lvl5pPr>
            <a:lvl6pPr marL="0" indent="0">
              <a:buClrTx/>
              <a:buNone/>
              <a:defRPr sz="1200">
                <a:solidFill>
                  <a:schemeClr val="bg1"/>
                </a:solidFill>
              </a:defRPr>
            </a:lvl6pPr>
            <a:lvl7pPr marL="288000" indent="-144000">
              <a:buClrTx/>
              <a:defRPr sz="1000">
                <a:solidFill>
                  <a:schemeClr val="bg1"/>
                </a:solidFill>
              </a:defRPr>
            </a:lvl7pPr>
            <a:lvl8pPr marL="252000" indent="-252000">
              <a:buClrTx/>
              <a:defRPr sz="1400">
                <a:solidFill>
                  <a:schemeClr val="bg1"/>
                </a:solidFill>
              </a:defRPr>
            </a:lvl8pPr>
            <a:lvl9pPr marL="180000" indent="-180000">
              <a:buClrTx/>
              <a:defRPr sz="120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platzhalter 35">
            <a:extLst>
              <a:ext uri="{FF2B5EF4-FFF2-40B4-BE49-F238E27FC236}">
                <a16:creationId xmlns:a16="http://schemas.microsoft.com/office/drawing/2014/main" id="{75A8AAD6-C7FF-FB74-0422-8F1BD5E71FF6}"/>
              </a:ext>
            </a:extLst>
          </p:cNvPr>
          <p:cNvSpPr>
            <a:spLocks noGrp="1"/>
          </p:cNvSpPr>
          <p:nvPr>
            <p:ph type="body" sz="quarter" idx="26" hasCustomPrompt="1"/>
            <p:custDataLst>
              <p:tags r:id="rId9"/>
            </p:custDataLst>
          </p:nvPr>
        </p:nvSpPr>
        <p:spPr>
          <a:xfrm>
            <a:off x="2776559"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
        <p:nvSpPr>
          <p:cNvPr id="19" name="Textplatzhalter 35">
            <a:extLst>
              <a:ext uri="{FF2B5EF4-FFF2-40B4-BE49-F238E27FC236}">
                <a16:creationId xmlns:a16="http://schemas.microsoft.com/office/drawing/2014/main" id="{04C1476F-72A5-4FF1-7BE2-2DEAD79C5887}"/>
              </a:ext>
            </a:extLst>
          </p:cNvPr>
          <p:cNvSpPr>
            <a:spLocks noGrp="1"/>
          </p:cNvSpPr>
          <p:nvPr>
            <p:ph type="body" sz="quarter" idx="27" hasCustomPrompt="1"/>
            <p:custDataLst>
              <p:tags r:id="rId10"/>
            </p:custDataLst>
          </p:nvPr>
        </p:nvSpPr>
        <p:spPr>
          <a:xfrm>
            <a:off x="5060991"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
        <p:nvSpPr>
          <p:cNvPr id="20" name="Textplatzhalter 35">
            <a:extLst>
              <a:ext uri="{FF2B5EF4-FFF2-40B4-BE49-F238E27FC236}">
                <a16:creationId xmlns:a16="http://schemas.microsoft.com/office/drawing/2014/main" id="{DBE7D670-E17E-53B3-77CB-4DB15B5B4334}"/>
              </a:ext>
            </a:extLst>
          </p:cNvPr>
          <p:cNvSpPr>
            <a:spLocks noGrp="1"/>
          </p:cNvSpPr>
          <p:nvPr>
            <p:ph type="body" sz="quarter" idx="28" hasCustomPrompt="1"/>
            <p:custDataLst>
              <p:tags r:id="rId11"/>
            </p:custDataLst>
          </p:nvPr>
        </p:nvSpPr>
        <p:spPr>
          <a:xfrm>
            <a:off x="7345424"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
        <p:nvSpPr>
          <p:cNvPr id="21" name="Textplatzhalter 35">
            <a:extLst>
              <a:ext uri="{FF2B5EF4-FFF2-40B4-BE49-F238E27FC236}">
                <a16:creationId xmlns:a16="http://schemas.microsoft.com/office/drawing/2014/main" id="{885572B0-38A0-6269-1A32-A9EDFF5EFF77}"/>
              </a:ext>
            </a:extLst>
          </p:cNvPr>
          <p:cNvSpPr>
            <a:spLocks noGrp="1"/>
          </p:cNvSpPr>
          <p:nvPr>
            <p:ph type="body" sz="quarter" idx="29" hasCustomPrompt="1"/>
            <p:custDataLst>
              <p:tags r:id="rId12"/>
            </p:custDataLst>
          </p:nvPr>
        </p:nvSpPr>
        <p:spPr>
          <a:xfrm>
            <a:off x="9629856" y="1908000"/>
            <a:ext cx="969065" cy="720000"/>
          </a:xfrm>
        </p:spPr>
        <p:txBody>
          <a:bodyPr lIns="180000" anchor="b"/>
          <a:lstStyle>
            <a:lvl1pPr>
              <a:spcBef>
                <a:spcPts val="0"/>
              </a:spcBef>
              <a:defRPr sz="3400" b="1">
                <a:solidFill>
                  <a:schemeClr val="bg1"/>
                </a:solidFill>
                <a:latin typeface="+mj-lt"/>
              </a:defRPr>
            </a:lvl1pPr>
            <a:lvl2pPr marL="0" indent="0">
              <a:spcBef>
                <a:spcPts val="0"/>
              </a:spcBef>
              <a:buNone/>
              <a:defRPr sz="3400" b="1">
                <a:solidFill>
                  <a:schemeClr val="bg1"/>
                </a:solidFill>
                <a:latin typeface="+mj-lt"/>
              </a:defRPr>
            </a:lvl2pPr>
            <a:lvl3pPr marL="0" indent="0">
              <a:spcBef>
                <a:spcPts val="0"/>
              </a:spcBef>
              <a:buNone/>
              <a:defRPr sz="3400" b="1">
                <a:solidFill>
                  <a:schemeClr val="bg1"/>
                </a:solidFill>
                <a:latin typeface="+mj-lt"/>
              </a:defRPr>
            </a:lvl3pPr>
            <a:lvl4pPr>
              <a:spcBef>
                <a:spcPts val="0"/>
              </a:spcBef>
              <a:defRPr sz="3400" b="1">
                <a:solidFill>
                  <a:schemeClr val="bg1"/>
                </a:solidFill>
                <a:latin typeface="+mj-lt"/>
              </a:defRPr>
            </a:lvl4pPr>
            <a:lvl5pPr>
              <a:spcBef>
                <a:spcPts val="0"/>
              </a:spcBef>
              <a:defRPr sz="3400" b="1">
                <a:solidFill>
                  <a:schemeClr val="bg1"/>
                </a:solidFill>
                <a:latin typeface="+mj-lt"/>
              </a:defRPr>
            </a:lvl5pPr>
            <a:lvl6pPr marL="0" indent="0">
              <a:spcBef>
                <a:spcPts val="0"/>
              </a:spcBef>
              <a:buNone/>
              <a:defRPr sz="3400" b="1">
                <a:solidFill>
                  <a:schemeClr val="bg1"/>
                </a:solidFill>
                <a:latin typeface="+mj-lt"/>
              </a:defRPr>
            </a:lvl6pPr>
            <a:lvl7pPr marL="0" indent="0">
              <a:spcBef>
                <a:spcPts val="0"/>
              </a:spcBef>
              <a:buNone/>
              <a:defRPr sz="3400" b="1">
                <a:solidFill>
                  <a:schemeClr val="bg1"/>
                </a:solidFill>
                <a:latin typeface="+mj-lt"/>
              </a:defRPr>
            </a:lvl7pPr>
            <a:lvl8pPr marL="0" indent="0">
              <a:spcBef>
                <a:spcPts val="0"/>
              </a:spcBef>
              <a:buNone/>
              <a:defRPr sz="3400" b="1">
                <a:solidFill>
                  <a:schemeClr val="bg1"/>
                </a:solidFill>
                <a:latin typeface="+mj-lt"/>
              </a:defRPr>
            </a:lvl8pPr>
            <a:lvl9pPr marL="0" indent="0">
              <a:spcBef>
                <a:spcPts val="0"/>
              </a:spcBef>
              <a:buNone/>
              <a:defRPr sz="3400" b="1">
                <a:solidFill>
                  <a:schemeClr val="bg1"/>
                </a:solidFill>
                <a:latin typeface="+mj-lt"/>
              </a:defRPr>
            </a:lvl9pPr>
          </a:lstStyle>
          <a:p>
            <a:pPr lvl="0"/>
            <a:r>
              <a:rPr lang="en-US"/>
              <a:t>01</a:t>
            </a:r>
            <a:endParaRPr lang="en-US" dirty="0"/>
          </a:p>
        </p:txBody>
      </p:sp>
    </p:spTree>
    <p:extLst>
      <p:ext uri="{BB962C8B-B14F-4D97-AF65-F5344CB8AC3E}">
        <p14:creationId xmlns:p14="http://schemas.microsoft.com/office/powerpoint/2010/main" val="35117454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hree text boxes">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1"/>
            </p:custDataLst>
          </p:nvPr>
        </p:nvSpPr>
        <p:spPr/>
        <p:txBody>
          <a:bodyPr/>
          <a:lstStyle/>
          <a:p>
            <a:fld id="{BED803A3-C4DB-4E36-9C99-82DF07FD0BF4}" type="slidenum">
              <a:rPr lang="en-US" smtClean="0"/>
              <a:pPr/>
              <a:t>‹#›</a:t>
            </a:fld>
            <a:endParaRPr lang="en-US" dirty="0"/>
          </a:p>
        </p:txBody>
      </p:sp>
      <p:sp>
        <p:nvSpPr>
          <p:cNvPr id="9" name="Textplatzhalter 31">
            <a:extLst>
              <a:ext uri="{FF2B5EF4-FFF2-40B4-BE49-F238E27FC236}">
                <a16:creationId xmlns:a16="http://schemas.microsoft.com/office/drawing/2014/main" id="{02D33E1F-0FCA-DFB4-F041-9E53608FD94A}"/>
              </a:ext>
            </a:extLst>
          </p:cNvPr>
          <p:cNvSpPr>
            <a:spLocks noGrp="1"/>
          </p:cNvSpPr>
          <p:nvPr>
            <p:ph type="body" sz="quarter" idx="17"/>
            <p:custDataLst>
              <p:tags r:id="rId2"/>
            </p:custDataLst>
          </p:nvPr>
        </p:nvSpPr>
        <p:spPr>
          <a:xfrm>
            <a:off x="492126" y="1908000"/>
            <a:ext cx="3591388" cy="4049888"/>
          </a:xfrm>
          <a:solidFill>
            <a:schemeClr val="accent2"/>
          </a:solidFill>
        </p:spPr>
        <p:txBody>
          <a:bodyPr lIns="180000" tIns="324000" rIns="180000" bIns="180000"/>
          <a:lstStyle>
            <a:lvl1pPr>
              <a:defRPr sz="1600">
                <a:solidFill>
                  <a:schemeClr val="bg1"/>
                </a:solidFill>
              </a:defRPr>
            </a:lvl1pPr>
            <a:lvl2pPr>
              <a:buClrTx/>
              <a:defRPr>
                <a:solidFill>
                  <a:schemeClr val="bg1"/>
                </a:solidFill>
              </a:defRPr>
            </a:lvl2pPr>
            <a:lvl3pPr>
              <a:buClrTx/>
              <a:defRPr>
                <a:solidFill>
                  <a:schemeClr val="bg1"/>
                </a:solidFill>
              </a:defRPr>
            </a:lvl3pPr>
            <a:lvl4pPr>
              <a:defRPr>
                <a:solidFill>
                  <a:schemeClr val="bg1"/>
                </a:solidFill>
              </a:defRPr>
            </a:lvl4pPr>
            <a:lvl5pPr>
              <a:defRPr>
                <a:solidFill>
                  <a:schemeClr val="bg1"/>
                </a:solidFill>
              </a:defRPr>
            </a:lvl5pPr>
            <a:lvl6pPr marL="0" indent="0">
              <a:buClrTx/>
              <a:buNone/>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platzhalter 31">
            <a:extLst>
              <a:ext uri="{FF2B5EF4-FFF2-40B4-BE49-F238E27FC236}">
                <a16:creationId xmlns:a16="http://schemas.microsoft.com/office/drawing/2014/main" id="{40E6CCEE-078C-F2E4-D730-27F54E1834D0}"/>
              </a:ext>
            </a:extLst>
          </p:cNvPr>
          <p:cNvSpPr>
            <a:spLocks noGrp="1"/>
          </p:cNvSpPr>
          <p:nvPr>
            <p:ph type="body" sz="quarter" idx="22"/>
            <p:custDataLst>
              <p:tags r:id="rId3"/>
            </p:custDataLst>
          </p:nvPr>
        </p:nvSpPr>
        <p:spPr>
          <a:xfrm>
            <a:off x="4299514" y="1908000"/>
            <a:ext cx="3591388" cy="4049888"/>
          </a:xfrm>
          <a:solidFill>
            <a:schemeClr val="accent1"/>
          </a:solidFill>
        </p:spPr>
        <p:txBody>
          <a:bodyPr lIns="180000" tIns="324000" rIns="180000" bIns="180000"/>
          <a:lstStyle>
            <a:lvl1pPr>
              <a:defRPr>
                <a:solidFill>
                  <a:schemeClr val="bg1"/>
                </a:solidFill>
              </a:defRPr>
            </a:lvl1pPr>
            <a:lvl2pPr>
              <a:buClrTx/>
              <a:defRPr>
                <a:solidFill>
                  <a:schemeClr val="bg1"/>
                </a:solidFill>
              </a:defRPr>
            </a:lvl2pPr>
            <a:lvl3pPr>
              <a:buClrTx/>
              <a:defRPr>
                <a:solidFill>
                  <a:schemeClr val="bg1"/>
                </a:solidFill>
              </a:defRPr>
            </a:lvl3pPr>
            <a:lvl4pPr>
              <a:defRPr>
                <a:solidFill>
                  <a:schemeClr val="bg1"/>
                </a:solidFill>
              </a:defRPr>
            </a:lvl4pPr>
            <a:lvl5pPr>
              <a:defRPr>
                <a:solidFill>
                  <a:schemeClr val="bg1"/>
                </a:solidFill>
              </a:defRPr>
            </a:lvl5pPr>
            <a:lvl6pPr marL="0" indent="0">
              <a:buClrTx/>
              <a:buNone/>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platzhalter 31">
            <a:extLst>
              <a:ext uri="{FF2B5EF4-FFF2-40B4-BE49-F238E27FC236}">
                <a16:creationId xmlns:a16="http://schemas.microsoft.com/office/drawing/2014/main" id="{0F667B06-64F3-5A7D-6398-CCD3CA485D60}"/>
              </a:ext>
            </a:extLst>
          </p:cNvPr>
          <p:cNvSpPr>
            <a:spLocks noGrp="1"/>
          </p:cNvSpPr>
          <p:nvPr>
            <p:ph type="body" sz="quarter" idx="23"/>
            <p:custDataLst>
              <p:tags r:id="rId4"/>
            </p:custDataLst>
          </p:nvPr>
        </p:nvSpPr>
        <p:spPr>
          <a:xfrm>
            <a:off x="8106901" y="1908000"/>
            <a:ext cx="3591388" cy="4049888"/>
          </a:xfrm>
          <a:solidFill>
            <a:schemeClr val="tx2"/>
          </a:solidFill>
        </p:spPr>
        <p:txBody>
          <a:bodyPr lIns="180000" tIns="324000" rIns="180000" bIns="180000"/>
          <a:lstStyle>
            <a:lvl1pPr>
              <a:defRPr>
                <a:solidFill>
                  <a:schemeClr val="bg1"/>
                </a:solidFill>
              </a:defRPr>
            </a:lvl1pPr>
            <a:lvl2pPr>
              <a:buClrTx/>
              <a:defRPr>
                <a:solidFill>
                  <a:schemeClr val="bg1"/>
                </a:solidFill>
              </a:defRPr>
            </a:lvl2pPr>
            <a:lvl3pPr>
              <a:buClrTx/>
              <a:defRPr>
                <a:solidFill>
                  <a:schemeClr val="bg1"/>
                </a:solidFill>
              </a:defRPr>
            </a:lvl3pPr>
            <a:lvl4pPr>
              <a:defRPr>
                <a:solidFill>
                  <a:schemeClr val="bg1"/>
                </a:solidFill>
              </a:defRPr>
            </a:lvl4pPr>
            <a:lvl5pPr>
              <a:defRPr>
                <a:solidFill>
                  <a:schemeClr val="bg1"/>
                </a:solidFill>
              </a:defRPr>
            </a:lvl5pPr>
            <a:lvl6pPr marL="0" indent="0">
              <a:buClrTx/>
              <a:buNone/>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el 4">
            <a:extLst>
              <a:ext uri="{FF2B5EF4-FFF2-40B4-BE49-F238E27FC236}">
                <a16:creationId xmlns:a16="http://schemas.microsoft.com/office/drawing/2014/main" id="{0DD6A5E4-5616-0295-C935-E2FA084B6C56}"/>
              </a:ext>
            </a:extLst>
          </p:cNvPr>
          <p:cNvSpPr>
            <a:spLocks noGrp="1"/>
          </p:cNvSpPr>
          <p:nvPr>
            <p:ph type="title" hasCustomPrompt="1"/>
            <p:custDataLst>
              <p:tags r:id="rId5"/>
            </p:custDataLst>
          </p:nvPr>
        </p:nvSpPr>
        <p:spPr/>
        <p:txBody>
          <a:bodyPr/>
          <a:lstStyle/>
          <a:p>
            <a:r>
              <a:rPr lang="en-US"/>
              <a:t>Here is a headline</a:t>
            </a:r>
            <a:endParaRPr lang="en-US" dirty="0"/>
          </a:p>
        </p:txBody>
      </p:sp>
    </p:spTree>
    <p:extLst>
      <p:ext uri="{BB962C8B-B14F-4D97-AF65-F5344CB8AC3E}">
        <p14:creationId xmlns:p14="http://schemas.microsoft.com/office/powerpoint/2010/main" val="1091092613"/>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ix text boxes">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7C49482-1130-0F63-4CDC-83A4EE8D5C45}"/>
              </a:ext>
            </a:extLst>
          </p:cNvPr>
          <p:cNvSpPr>
            <a:spLocks noGrp="1"/>
          </p:cNvSpPr>
          <p:nvPr>
            <p:ph type="sldNum" sz="quarter" idx="11"/>
            <p:custDataLst>
              <p:tags r:id="rId1"/>
            </p:custDataLst>
          </p:nvPr>
        </p:nvSpPr>
        <p:spPr/>
        <p:txBody>
          <a:bodyPr/>
          <a:lstStyle/>
          <a:p>
            <a:fld id="{BED803A3-C4DB-4E36-9C99-82DF07FD0BF4}" type="slidenum">
              <a:rPr lang="en-US" smtClean="0"/>
              <a:pPr/>
              <a:t>‹#›</a:t>
            </a:fld>
            <a:endParaRPr lang="en-US" dirty="0"/>
          </a:p>
        </p:txBody>
      </p:sp>
      <p:sp>
        <p:nvSpPr>
          <p:cNvPr id="32" name="Textplatzhalter 31">
            <a:extLst>
              <a:ext uri="{FF2B5EF4-FFF2-40B4-BE49-F238E27FC236}">
                <a16:creationId xmlns:a16="http://schemas.microsoft.com/office/drawing/2014/main" id="{107FF132-D60A-CFB5-2C25-0C8233BCA453}"/>
              </a:ext>
            </a:extLst>
          </p:cNvPr>
          <p:cNvSpPr>
            <a:spLocks noGrp="1"/>
          </p:cNvSpPr>
          <p:nvPr>
            <p:ph type="body" sz="quarter" idx="17"/>
            <p:custDataLst>
              <p:tags r:id="rId2"/>
            </p:custDataLst>
          </p:nvPr>
        </p:nvSpPr>
        <p:spPr>
          <a:xfrm>
            <a:off x="492127" y="1908000"/>
            <a:ext cx="3591387" cy="1916944"/>
          </a:xfrm>
          <a:solidFill>
            <a:schemeClr val="accent1"/>
          </a:solidFill>
        </p:spPr>
        <p:txBody>
          <a:bodyPr lIns="756000" tIns="216000" rIns="180000" bIns="180000"/>
          <a:lstStyle>
            <a:lvl1pPr>
              <a:defRPr sz="1400">
                <a:solidFill>
                  <a:schemeClr val="bg1"/>
                </a:solidFill>
              </a:defRPr>
            </a:lvl1pPr>
            <a:lvl2pPr marL="216000" indent="-216000">
              <a:buClrTx/>
              <a:defRPr sz="1400">
                <a:solidFill>
                  <a:schemeClr val="bg1"/>
                </a:solidFill>
              </a:defRPr>
            </a:lvl2pPr>
            <a:lvl3pPr marL="432000" indent="-216000">
              <a:buClrTx/>
              <a:defRPr sz="1200">
                <a:solidFill>
                  <a:schemeClr val="bg1"/>
                </a:solidFill>
              </a:defRPr>
            </a:lvl3pPr>
            <a:lvl4pPr>
              <a:defRPr sz="1400">
                <a:solidFill>
                  <a:schemeClr val="bg1"/>
                </a:solidFill>
              </a:defRPr>
            </a:lvl4pPr>
            <a:lvl5pPr>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platzhalter 35">
            <a:extLst>
              <a:ext uri="{FF2B5EF4-FFF2-40B4-BE49-F238E27FC236}">
                <a16:creationId xmlns:a16="http://schemas.microsoft.com/office/drawing/2014/main" id="{AF1AAB15-BC54-7211-78E3-6EB9155B0EBE}"/>
              </a:ext>
            </a:extLst>
          </p:cNvPr>
          <p:cNvSpPr>
            <a:spLocks noGrp="1"/>
          </p:cNvSpPr>
          <p:nvPr>
            <p:ph type="body" sz="quarter" idx="21" hasCustomPrompt="1"/>
            <p:custDataLst>
              <p:tags r:id="rId3"/>
            </p:custDataLst>
          </p:nvPr>
        </p:nvSpPr>
        <p:spPr>
          <a:xfrm>
            <a:off x="492128" y="1908000"/>
            <a:ext cx="594000" cy="668824"/>
          </a:xfrm>
        </p:spPr>
        <p:txBody>
          <a:bodyPr lIns="0" tIns="169200" anchor="t"/>
          <a:lstStyle>
            <a:lvl1pPr algn="r">
              <a:spcBef>
                <a:spcPts val="0"/>
              </a:spcBef>
              <a:defRPr sz="2600" b="1">
                <a:solidFill>
                  <a:schemeClr val="bg1"/>
                </a:solidFill>
                <a:latin typeface="+mj-lt"/>
              </a:defRPr>
            </a:lvl1pPr>
            <a:lvl2pPr marL="0" indent="0" algn="r">
              <a:spcBef>
                <a:spcPts val="0"/>
              </a:spcBef>
              <a:buNone/>
              <a:defRPr sz="2600" b="1">
                <a:solidFill>
                  <a:schemeClr val="bg1"/>
                </a:solidFill>
                <a:latin typeface="+mj-lt"/>
              </a:defRPr>
            </a:lvl2pPr>
            <a:lvl3pPr marL="0" indent="0" algn="r">
              <a:spcBef>
                <a:spcPts val="0"/>
              </a:spcBef>
              <a:buNone/>
              <a:defRPr sz="2600" b="1">
                <a:solidFill>
                  <a:schemeClr val="bg1"/>
                </a:solidFill>
                <a:latin typeface="+mj-lt"/>
              </a:defRPr>
            </a:lvl3pPr>
            <a:lvl4pPr algn="r">
              <a:spcBef>
                <a:spcPts val="0"/>
              </a:spcBef>
              <a:defRPr sz="2600" b="1">
                <a:solidFill>
                  <a:schemeClr val="bg1"/>
                </a:solidFill>
                <a:latin typeface="+mj-lt"/>
              </a:defRPr>
            </a:lvl4pPr>
            <a:lvl5pPr algn="r">
              <a:spcBef>
                <a:spcPts val="0"/>
              </a:spcBef>
              <a:defRPr sz="2600" b="1">
                <a:solidFill>
                  <a:schemeClr val="bg1"/>
                </a:solidFill>
                <a:latin typeface="+mj-lt"/>
              </a:defRPr>
            </a:lvl5pPr>
            <a:lvl6pPr marL="0" indent="0" algn="r">
              <a:spcBef>
                <a:spcPts val="0"/>
              </a:spcBef>
              <a:buNone/>
              <a:defRPr sz="2600" b="1">
                <a:solidFill>
                  <a:schemeClr val="bg1"/>
                </a:solidFill>
                <a:latin typeface="+mj-lt"/>
              </a:defRPr>
            </a:lvl6pPr>
            <a:lvl7pPr marL="0" indent="0" algn="r">
              <a:spcBef>
                <a:spcPts val="0"/>
              </a:spcBef>
              <a:buNone/>
              <a:defRPr sz="2600" b="1">
                <a:solidFill>
                  <a:schemeClr val="bg1"/>
                </a:solidFill>
                <a:latin typeface="+mj-lt"/>
              </a:defRPr>
            </a:lvl7pPr>
            <a:lvl8pPr marL="0" indent="0" algn="r">
              <a:spcBef>
                <a:spcPts val="0"/>
              </a:spcBef>
              <a:buNone/>
              <a:defRPr sz="2600" b="1">
                <a:solidFill>
                  <a:schemeClr val="bg1"/>
                </a:solidFill>
                <a:latin typeface="+mj-lt"/>
              </a:defRPr>
            </a:lvl8pPr>
            <a:lvl9pPr marL="0" indent="0" algn="r">
              <a:spcBef>
                <a:spcPts val="0"/>
              </a:spcBef>
              <a:buNone/>
              <a:defRPr sz="2600" b="1">
                <a:solidFill>
                  <a:schemeClr val="bg1"/>
                </a:solidFill>
                <a:latin typeface="+mj-lt"/>
              </a:defRPr>
            </a:lvl9pPr>
          </a:lstStyle>
          <a:p>
            <a:pPr lvl="0"/>
            <a:r>
              <a:rPr lang="en-US"/>
              <a:t>01</a:t>
            </a:r>
            <a:endParaRPr lang="en-US" dirty="0"/>
          </a:p>
        </p:txBody>
      </p:sp>
      <p:sp>
        <p:nvSpPr>
          <p:cNvPr id="11" name="Textplatzhalter 31">
            <a:extLst>
              <a:ext uri="{FF2B5EF4-FFF2-40B4-BE49-F238E27FC236}">
                <a16:creationId xmlns:a16="http://schemas.microsoft.com/office/drawing/2014/main" id="{84A443BD-7ABC-1DBA-ACFA-E73DEDFF22DB}"/>
              </a:ext>
            </a:extLst>
          </p:cNvPr>
          <p:cNvSpPr>
            <a:spLocks noGrp="1"/>
          </p:cNvSpPr>
          <p:nvPr>
            <p:ph type="body" sz="quarter" idx="22"/>
            <p:custDataLst>
              <p:tags r:id="rId4"/>
            </p:custDataLst>
          </p:nvPr>
        </p:nvSpPr>
        <p:spPr>
          <a:xfrm>
            <a:off x="4300306" y="1908000"/>
            <a:ext cx="3591387" cy="1916944"/>
          </a:xfrm>
          <a:solidFill>
            <a:schemeClr val="accent2"/>
          </a:solidFill>
        </p:spPr>
        <p:txBody>
          <a:bodyPr lIns="756000" tIns="216000" rIns="180000" bIns="180000"/>
          <a:lstStyle>
            <a:lvl1pPr>
              <a:defRPr sz="1400">
                <a:solidFill>
                  <a:schemeClr val="bg1"/>
                </a:solidFill>
              </a:defRPr>
            </a:lvl1pPr>
            <a:lvl2pPr marL="216000" indent="-216000">
              <a:buClrTx/>
              <a:defRPr sz="1400">
                <a:solidFill>
                  <a:schemeClr val="bg1"/>
                </a:solidFill>
              </a:defRPr>
            </a:lvl2pPr>
            <a:lvl3pPr marL="432000" indent="-216000">
              <a:buClrTx/>
              <a:defRPr sz="1200">
                <a:solidFill>
                  <a:schemeClr val="bg1"/>
                </a:solidFill>
              </a:defRPr>
            </a:lvl3pPr>
            <a:lvl4pPr>
              <a:defRPr sz="1400">
                <a:solidFill>
                  <a:schemeClr val="bg1"/>
                </a:solidFill>
              </a:defRPr>
            </a:lvl4pPr>
            <a:lvl5pPr>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Textplatzhalter 31">
            <a:extLst>
              <a:ext uri="{FF2B5EF4-FFF2-40B4-BE49-F238E27FC236}">
                <a16:creationId xmlns:a16="http://schemas.microsoft.com/office/drawing/2014/main" id="{F11788D2-6B03-F7AB-D994-723F04F80732}"/>
              </a:ext>
            </a:extLst>
          </p:cNvPr>
          <p:cNvSpPr>
            <a:spLocks noGrp="1"/>
          </p:cNvSpPr>
          <p:nvPr>
            <p:ph type="body" sz="quarter" idx="24"/>
            <p:custDataLst>
              <p:tags r:id="rId5"/>
            </p:custDataLst>
          </p:nvPr>
        </p:nvSpPr>
        <p:spPr>
          <a:xfrm>
            <a:off x="8108488" y="1908000"/>
            <a:ext cx="3591387" cy="1916944"/>
          </a:xfrm>
          <a:solidFill>
            <a:schemeClr val="accent1"/>
          </a:solidFill>
        </p:spPr>
        <p:txBody>
          <a:bodyPr lIns="756000" tIns="216000" rIns="180000" bIns="180000"/>
          <a:lstStyle>
            <a:lvl1pPr>
              <a:defRPr sz="1400">
                <a:solidFill>
                  <a:schemeClr val="bg1"/>
                </a:solidFill>
              </a:defRPr>
            </a:lvl1pPr>
            <a:lvl2pPr marL="216000" indent="-216000">
              <a:buClrTx/>
              <a:defRPr sz="1400">
                <a:solidFill>
                  <a:schemeClr val="bg1"/>
                </a:solidFill>
              </a:defRPr>
            </a:lvl2pPr>
            <a:lvl3pPr marL="432000" indent="-216000">
              <a:buClrTx/>
              <a:defRPr sz="1200">
                <a:solidFill>
                  <a:schemeClr val="bg1"/>
                </a:solidFill>
              </a:defRPr>
            </a:lvl3pPr>
            <a:lvl4pPr>
              <a:defRPr sz="1400">
                <a:solidFill>
                  <a:schemeClr val="bg1"/>
                </a:solidFill>
              </a:defRPr>
            </a:lvl4pPr>
            <a:lvl5pPr>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platzhalter 31">
            <a:extLst>
              <a:ext uri="{FF2B5EF4-FFF2-40B4-BE49-F238E27FC236}">
                <a16:creationId xmlns:a16="http://schemas.microsoft.com/office/drawing/2014/main" id="{A2C5C548-AE82-F76B-A532-6AC0085FC29A}"/>
              </a:ext>
            </a:extLst>
          </p:cNvPr>
          <p:cNvSpPr>
            <a:spLocks noGrp="1"/>
          </p:cNvSpPr>
          <p:nvPr>
            <p:ph type="body" sz="quarter" idx="26"/>
            <p:custDataLst>
              <p:tags r:id="rId6"/>
            </p:custDataLst>
          </p:nvPr>
        </p:nvSpPr>
        <p:spPr>
          <a:xfrm>
            <a:off x="490540" y="4040944"/>
            <a:ext cx="3591387" cy="1916944"/>
          </a:xfrm>
          <a:solidFill>
            <a:schemeClr val="accent2"/>
          </a:solidFill>
        </p:spPr>
        <p:txBody>
          <a:bodyPr lIns="756000" tIns="216000" rIns="180000" bIns="180000"/>
          <a:lstStyle>
            <a:lvl1pPr>
              <a:defRPr sz="1400">
                <a:solidFill>
                  <a:schemeClr val="bg1"/>
                </a:solidFill>
              </a:defRPr>
            </a:lvl1pPr>
            <a:lvl2pPr marL="216000" indent="-216000">
              <a:buClrTx/>
              <a:defRPr sz="1400">
                <a:solidFill>
                  <a:schemeClr val="bg1"/>
                </a:solidFill>
              </a:defRPr>
            </a:lvl2pPr>
            <a:lvl3pPr marL="432000" indent="-216000">
              <a:buClrTx/>
              <a:defRPr sz="1200">
                <a:solidFill>
                  <a:schemeClr val="bg1"/>
                </a:solidFill>
              </a:defRPr>
            </a:lvl3pPr>
            <a:lvl4pPr>
              <a:defRPr sz="1400">
                <a:solidFill>
                  <a:schemeClr val="bg1"/>
                </a:solidFill>
              </a:defRPr>
            </a:lvl4pPr>
            <a:lvl5pPr>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26" name="Textplatzhalter 31">
            <a:extLst>
              <a:ext uri="{FF2B5EF4-FFF2-40B4-BE49-F238E27FC236}">
                <a16:creationId xmlns:a16="http://schemas.microsoft.com/office/drawing/2014/main" id="{8A8B9F47-64DE-3BC6-6833-E242EC1E4641}"/>
              </a:ext>
            </a:extLst>
          </p:cNvPr>
          <p:cNvSpPr>
            <a:spLocks noGrp="1"/>
          </p:cNvSpPr>
          <p:nvPr>
            <p:ph type="body" sz="quarter" idx="28"/>
            <p:custDataLst>
              <p:tags r:id="rId7"/>
            </p:custDataLst>
          </p:nvPr>
        </p:nvSpPr>
        <p:spPr>
          <a:xfrm>
            <a:off x="4298719" y="4040944"/>
            <a:ext cx="3591387" cy="1916944"/>
          </a:xfrm>
          <a:solidFill>
            <a:schemeClr val="accent1"/>
          </a:solidFill>
        </p:spPr>
        <p:txBody>
          <a:bodyPr lIns="756000" tIns="216000" rIns="180000" bIns="180000"/>
          <a:lstStyle>
            <a:lvl1pPr>
              <a:defRPr sz="1400">
                <a:solidFill>
                  <a:schemeClr val="bg1"/>
                </a:solidFill>
              </a:defRPr>
            </a:lvl1pPr>
            <a:lvl2pPr marL="216000" indent="-216000">
              <a:buClrTx/>
              <a:defRPr sz="1400">
                <a:solidFill>
                  <a:schemeClr val="bg1"/>
                </a:solidFill>
              </a:defRPr>
            </a:lvl2pPr>
            <a:lvl3pPr marL="432000" indent="-216000">
              <a:buClrTx/>
              <a:defRPr sz="1200">
                <a:solidFill>
                  <a:schemeClr val="bg1"/>
                </a:solidFill>
              </a:defRPr>
            </a:lvl3pPr>
            <a:lvl4pPr>
              <a:defRPr sz="1400">
                <a:solidFill>
                  <a:schemeClr val="bg1"/>
                </a:solidFill>
              </a:defRPr>
            </a:lvl4pPr>
            <a:lvl5pPr>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28" name="Textplatzhalter 31">
            <a:extLst>
              <a:ext uri="{FF2B5EF4-FFF2-40B4-BE49-F238E27FC236}">
                <a16:creationId xmlns:a16="http://schemas.microsoft.com/office/drawing/2014/main" id="{4CA4322A-9383-771C-D146-C5557EB18D27}"/>
              </a:ext>
            </a:extLst>
          </p:cNvPr>
          <p:cNvSpPr>
            <a:spLocks noGrp="1"/>
          </p:cNvSpPr>
          <p:nvPr>
            <p:ph type="body" sz="quarter" idx="30"/>
            <p:custDataLst>
              <p:tags r:id="rId8"/>
            </p:custDataLst>
          </p:nvPr>
        </p:nvSpPr>
        <p:spPr>
          <a:xfrm>
            <a:off x="8106901" y="4040944"/>
            <a:ext cx="3591387" cy="1916944"/>
          </a:xfrm>
          <a:solidFill>
            <a:schemeClr val="accent2"/>
          </a:solidFill>
        </p:spPr>
        <p:txBody>
          <a:bodyPr lIns="756000" tIns="216000" rIns="180000" bIns="180000"/>
          <a:lstStyle>
            <a:lvl1pPr>
              <a:defRPr sz="1400">
                <a:solidFill>
                  <a:schemeClr val="bg1"/>
                </a:solidFill>
              </a:defRPr>
            </a:lvl1pPr>
            <a:lvl2pPr marL="216000" indent="-216000">
              <a:buClrTx/>
              <a:defRPr sz="1400">
                <a:solidFill>
                  <a:schemeClr val="bg1"/>
                </a:solidFill>
              </a:defRPr>
            </a:lvl2pPr>
            <a:lvl3pPr marL="432000" indent="-216000">
              <a:buClrTx/>
              <a:defRPr sz="1200">
                <a:solidFill>
                  <a:schemeClr val="bg1"/>
                </a:solidFill>
              </a:defRPr>
            </a:lvl3pPr>
            <a:lvl4pPr>
              <a:defRPr sz="1400">
                <a:solidFill>
                  <a:schemeClr val="bg1"/>
                </a:solidFill>
              </a:defRPr>
            </a:lvl4pPr>
            <a:lvl5pPr>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36" name="Textplatzhalter 35">
            <a:extLst>
              <a:ext uri="{FF2B5EF4-FFF2-40B4-BE49-F238E27FC236}">
                <a16:creationId xmlns:a16="http://schemas.microsoft.com/office/drawing/2014/main" id="{29922BE4-B531-6CB1-CB97-D41569ECE812}"/>
              </a:ext>
            </a:extLst>
          </p:cNvPr>
          <p:cNvSpPr>
            <a:spLocks noGrp="1"/>
          </p:cNvSpPr>
          <p:nvPr>
            <p:ph type="body" sz="quarter" idx="31" hasCustomPrompt="1"/>
            <p:custDataLst>
              <p:tags r:id="rId9"/>
            </p:custDataLst>
          </p:nvPr>
        </p:nvSpPr>
        <p:spPr>
          <a:xfrm>
            <a:off x="4300306" y="1908000"/>
            <a:ext cx="594000" cy="668824"/>
          </a:xfrm>
        </p:spPr>
        <p:txBody>
          <a:bodyPr lIns="0" tIns="169200" anchor="t"/>
          <a:lstStyle>
            <a:lvl1pPr algn="r">
              <a:spcBef>
                <a:spcPts val="0"/>
              </a:spcBef>
              <a:defRPr sz="2600" b="1">
                <a:solidFill>
                  <a:schemeClr val="bg1"/>
                </a:solidFill>
                <a:latin typeface="+mj-lt"/>
              </a:defRPr>
            </a:lvl1pPr>
            <a:lvl2pPr marL="0" indent="0" algn="r">
              <a:spcBef>
                <a:spcPts val="0"/>
              </a:spcBef>
              <a:buNone/>
              <a:defRPr sz="2600" b="1">
                <a:solidFill>
                  <a:schemeClr val="bg1"/>
                </a:solidFill>
                <a:latin typeface="+mj-lt"/>
              </a:defRPr>
            </a:lvl2pPr>
            <a:lvl3pPr marL="0" indent="0" algn="r">
              <a:spcBef>
                <a:spcPts val="0"/>
              </a:spcBef>
              <a:buNone/>
              <a:defRPr sz="2600" b="1">
                <a:solidFill>
                  <a:schemeClr val="bg1"/>
                </a:solidFill>
                <a:latin typeface="+mj-lt"/>
              </a:defRPr>
            </a:lvl3pPr>
            <a:lvl4pPr algn="r">
              <a:spcBef>
                <a:spcPts val="0"/>
              </a:spcBef>
              <a:defRPr sz="2600" b="1">
                <a:solidFill>
                  <a:schemeClr val="bg1"/>
                </a:solidFill>
                <a:latin typeface="+mj-lt"/>
              </a:defRPr>
            </a:lvl4pPr>
            <a:lvl5pPr algn="r">
              <a:spcBef>
                <a:spcPts val="0"/>
              </a:spcBef>
              <a:defRPr sz="2600" b="1">
                <a:solidFill>
                  <a:schemeClr val="bg1"/>
                </a:solidFill>
                <a:latin typeface="+mj-lt"/>
              </a:defRPr>
            </a:lvl5pPr>
            <a:lvl6pPr marL="0" indent="0" algn="r">
              <a:spcBef>
                <a:spcPts val="0"/>
              </a:spcBef>
              <a:buNone/>
              <a:defRPr sz="2600" b="1">
                <a:solidFill>
                  <a:schemeClr val="bg1"/>
                </a:solidFill>
                <a:latin typeface="+mj-lt"/>
              </a:defRPr>
            </a:lvl6pPr>
            <a:lvl7pPr marL="0" indent="0" algn="r">
              <a:spcBef>
                <a:spcPts val="0"/>
              </a:spcBef>
              <a:buNone/>
              <a:defRPr sz="2600" b="1">
                <a:solidFill>
                  <a:schemeClr val="bg1"/>
                </a:solidFill>
                <a:latin typeface="+mj-lt"/>
              </a:defRPr>
            </a:lvl7pPr>
            <a:lvl8pPr marL="0" indent="0" algn="r">
              <a:spcBef>
                <a:spcPts val="0"/>
              </a:spcBef>
              <a:buNone/>
              <a:defRPr sz="2600" b="1">
                <a:solidFill>
                  <a:schemeClr val="bg1"/>
                </a:solidFill>
                <a:latin typeface="+mj-lt"/>
              </a:defRPr>
            </a:lvl8pPr>
            <a:lvl9pPr marL="0" indent="0" algn="r">
              <a:spcBef>
                <a:spcPts val="0"/>
              </a:spcBef>
              <a:buNone/>
              <a:defRPr sz="2600" b="1">
                <a:solidFill>
                  <a:schemeClr val="bg1"/>
                </a:solidFill>
                <a:latin typeface="+mj-lt"/>
              </a:defRPr>
            </a:lvl9pPr>
          </a:lstStyle>
          <a:p>
            <a:pPr lvl="0"/>
            <a:r>
              <a:rPr lang="en-US"/>
              <a:t>01</a:t>
            </a:r>
            <a:endParaRPr lang="en-US" dirty="0"/>
          </a:p>
        </p:txBody>
      </p:sp>
      <p:sp>
        <p:nvSpPr>
          <p:cNvPr id="37" name="Textplatzhalter 35">
            <a:extLst>
              <a:ext uri="{FF2B5EF4-FFF2-40B4-BE49-F238E27FC236}">
                <a16:creationId xmlns:a16="http://schemas.microsoft.com/office/drawing/2014/main" id="{4FE57D8D-D662-F40E-2FE6-25393EEB60DF}"/>
              </a:ext>
            </a:extLst>
          </p:cNvPr>
          <p:cNvSpPr>
            <a:spLocks noGrp="1"/>
          </p:cNvSpPr>
          <p:nvPr>
            <p:ph type="body" sz="quarter" idx="32" hasCustomPrompt="1"/>
            <p:custDataLst>
              <p:tags r:id="rId10"/>
            </p:custDataLst>
          </p:nvPr>
        </p:nvSpPr>
        <p:spPr>
          <a:xfrm>
            <a:off x="8108488" y="1908000"/>
            <a:ext cx="594000" cy="668824"/>
          </a:xfrm>
        </p:spPr>
        <p:txBody>
          <a:bodyPr lIns="0" tIns="169200" anchor="t"/>
          <a:lstStyle>
            <a:lvl1pPr algn="r">
              <a:spcBef>
                <a:spcPts val="0"/>
              </a:spcBef>
              <a:defRPr sz="2600" b="1">
                <a:solidFill>
                  <a:schemeClr val="bg1"/>
                </a:solidFill>
                <a:latin typeface="+mj-lt"/>
              </a:defRPr>
            </a:lvl1pPr>
            <a:lvl2pPr marL="0" indent="0" algn="r">
              <a:spcBef>
                <a:spcPts val="0"/>
              </a:spcBef>
              <a:buNone/>
              <a:defRPr sz="2600" b="1">
                <a:solidFill>
                  <a:schemeClr val="bg1"/>
                </a:solidFill>
                <a:latin typeface="+mj-lt"/>
              </a:defRPr>
            </a:lvl2pPr>
            <a:lvl3pPr marL="0" indent="0" algn="r">
              <a:spcBef>
                <a:spcPts val="0"/>
              </a:spcBef>
              <a:buNone/>
              <a:defRPr sz="2600" b="1">
                <a:solidFill>
                  <a:schemeClr val="bg1"/>
                </a:solidFill>
                <a:latin typeface="+mj-lt"/>
              </a:defRPr>
            </a:lvl3pPr>
            <a:lvl4pPr algn="r">
              <a:spcBef>
                <a:spcPts val="0"/>
              </a:spcBef>
              <a:defRPr sz="2600" b="1">
                <a:solidFill>
                  <a:schemeClr val="bg1"/>
                </a:solidFill>
                <a:latin typeface="+mj-lt"/>
              </a:defRPr>
            </a:lvl4pPr>
            <a:lvl5pPr algn="r">
              <a:spcBef>
                <a:spcPts val="0"/>
              </a:spcBef>
              <a:defRPr sz="2600" b="1">
                <a:solidFill>
                  <a:schemeClr val="bg1"/>
                </a:solidFill>
                <a:latin typeface="+mj-lt"/>
              </a:defRPr>
            </a:lvl5pPr>
            <a:lvl6pPr marL="0" indent="0" algn="r">
              <a:spcBef>
                <a:spcPts val="0"/>
              </a:spcBef>
              <a:buNone/>
              <a:defRPr sz="2600" b="1">
                <a:solidFill>
                  <a:schemeClr val="bg1"/>
                </a:solidFill>
                <a:latin typeface="+mj-lt"/>
              </a:defRPr>
            </a:lvl6pPr>
            <a:lvl7pPr marL="0" indent="0" algn="r">
              <a:spcBef>
                <a:spcPts val="0"/>
              </a:spcBef>
              <a:buNone/>
              <a:defRPr sz="2600" b="1">
                <a:solidFill>
                  <a:schemeClr val="bg1"/>
                </a:solidFill>
                <a:latin typeface="+mj-lt"/>
              </a:defRPr>
            </a:lvl7pPr>
            <a:lvl8pPr marL="0" indent="0" algn="r">
              <a:spcBef>
                <a:spcPts val="0"/>
              </a:spcBef>
              <a:buNone/>
              <a:defRPr sz="2600" b="1">
                <a:solidFill>
                  <a:schemeClr val="bg1"/>
                </a:solidFill>
                <a:latin typeface="+mj-lt"/>
              </a:defRPr>
            </a:lvl8pPr>
            <a:lvl9pPr marL="0" indent="0" algn="r">
              <a:spcBef>
                <a:spcPts val="0"/>
              </a:spcBef>
              <a:buNone/>
              <a:defRPr sz="2600" b="1">
                <a:solidFill>
                  <a:schemeClr val="bg1"/>
                </a:solidFill>
                <a:latin typeface="+mj-lt"/>
              </a:defRPr>
            </a:lvl9pPr>
          </a:lstStyle>
          <a:p>
            <a:pPr lvl="0"/>
            <a:r>
              <a:rPr lang="en-US"/>
              <a:t>01</a:t>
            </a:r>
            <a:endParaRPr lang="en-US" dirty="0"/>
          </a:p>
        </p:txBody>
      </p:sp>
      <p:sp>
        <p:nvSpPr>
          <p:cNvPr id="38" name="Textplatzhalter 35">
            <a:extLst>
              <a:ext uri="{FF2B5EF4-FFF2-40B4-BE49-F238E27FC236}">
                <a16:creationId xmlns:a16="http://schemas.microsoft.com/office/drawing/2014/main" id="{B96913A9-E440-70F0-6781-C4895DD89E1C}"/>
              </a:ext>
            </a:extLst>
          </p:cNvPr>
          <p:cNvSpPr>
            <a:spLocks noGrp="1"/>
          </p:cNvSpPr>
          <p:nvPr>
            <p:ph type="body" sz="quarter" idx="33" hasCustomPrompt="1"/>
            <p:custDataLst>
              <p:tags r:id="rId11"/>
            </p:custDataLst>
          </p:nvPr>
        </p:nvSpPr>
        <p:spPr>
          <a:xfrm>
            <a:off x="490540" y="4040944"/>
            <a:ext cx="594000" cy="668824"/>
          </a:xfrm>
        </p:spPr>
        <p:txBody>
          <a:bodyPr lIns="0" tIns="169200" anchor="t"/>
          <a:lstStyle>
            <a:lvl1pPr algn="r">
              <a:spcBef>
                <a:spcPts val="0"/>
              </a:spcBef>
              <a:defRPr sz="2600" b="1">
                <a:solidFill>
                  <a:schemeClr val="bg1"/>
                </a:solidFill>
                <a:latin typeface="+mj-lt"/>
              </a:defRPr>
            </a:lvl1pPr>
            <a:lvl2pPr marL="0" indent="0" algn="r">
              <a:spcBef>
                <a:spcPts val="0"/>
              </a:spcBef>
              <a:buNone/>
              <a:defRPr sz="2600" b="1">
                <a:solidFill>
                  <a:schemeClr val="bg1"/>
                </a:solidFill>
                <a:latin typeface="+mj-lt"/>
              </a:defRPr>
            </a:lvl2pPr>
            <a:lvl3pPr marL="0" indent="0" algn="r">
              <a:spcBef>
                <a:spcPts val="0"/>
              </a:spcBef>
              <a:buNone/>
              <a:defRPr sz="2600" b="1">
                <a:solidFill>
                  <a:schemeClr val="bg1"/>
                </a:solidFill>
                <a:latin typeface="+mj-lt"/>
              </a:defRPr>
            </a:lvl3pPr>
            <a:lvl4pPr algn="r">
              <a:spcBef>
                <a:spcPts val="0"/>
              </a:spcBef>
              <a:defRPr sz="2600" b="1">
                <a:solidFill>
                  <a:schemeClr val="bg1"/>
                </a:solidFill>
                <a:latin typeface="+mj-lt"/>
              </a:defRPr>
            </a:lvl4pPr>
            <a:lvl5pPr algn="r">
              <a:spcBef>
                <a:spcPts val="0"/>
              </a:spcBef>
              <a:defRPr sz="2600" b="1">
                <a:solidFill>
                  <a:schemeClr val="bg1"/>
                </a:solidFill>
                <a:latin typeface="+mj-lt"/>
              </a:defRPr>
            </a:lvl5pPr>
            <a:lvl6pPr marL="0" indent="0" algn="r">
              <a:spcBef>
                <a:spcPts val="0"/>
              </a:spcBef>
              <a:buNone/>
              <a:defRPr sz="2600" b="1">
                <a:solidFill>
                  <a:schemeClr val="bg1"/>
                </a:solidFill>
                <a:latin typeface="+mj-lt"/>
              </a:defRPr>
            </a:lvl6pPr>
            <a:lvl7pPr marL="0" indent="0" algn="r">
              <a:spcBef>
                <a:spcPts val="0"/>
              </a:spcBef>
              <a:buNone/>
              <a:defRPr sz="2600" b="1">
                <a:solidFill>
                  <a:schemeClr val="bg1"/>
                </a:solidFill>
                <a:latin typeface="+mj-lt"/>
              </a:defRPr>
            </a:lvl7pPr>
            <a:lvl8pPr marL="0" indent="0" algn="r">
              <a:spcBef>
                <a:spcPts val="0"/>
              </a:spcBef>
              <a:buNone/>
              <a:defRPr sz="2600" b="1">
                <a:solidFill>
                  <a:schemeClr val="bg1"/>
                </a:solidFill>
                <a:latin typeface="+mj-lt"/>
              </a:defRPr>
            </a:lvl8pPr>
            <a:lvl9pPr marL="0" indent="0" algn="r">
              <a:spcBef>
                <a:spcPts val="0"/>
              </a:spcBef>
              <a:buNone/>
              <a:defRPr sz="2600" b="1">
                <a:solidFill>
                  <a:schemeClr val="bg1"/>
                </a:solidFill>
                <a:latin typeface="+mj-lt"/>
              </a:defRPr>
            </a:lvl9pPr>
          </a:lstStyle>
          <a:p>
            <a:pPr lvl="0"/>
            <a:r>
              <a:rPr lang="en-US"/>
              <a:t>01</a:t>
            </a:r>
            <a:endParaRPr lang="en-US" dirty="0"/>
          </a:p>
        </p:txBody>
      </p:sp>
      <p:sp>
        <p:nvSpPr>
          <p:cNvPr id="39" name="Textplatzhalter 35">
            <a:extLst>
              <a:ext uri="{FF2B5EF4-FFF2-40B4-BE49-F238E27FC236}">
                <a16:creationId xmlns:a16="http://schemas.microsoft.com/office/drawing/2014/main" id="{8EA27BCF-EF97-F229-8DC3-CB5A13FD377C}"/>
              </a:ext>
            </a:extLst>
          </p:cNvPr>
          <p:cNvSpPr>
            <a:spLocks noGrp="1"/>
          </p:cNvSpPr>
          <p:nvPr>
            <p:ph type="body" sz="quarter" idx="34" hasCustomPrompt="1"/>
            <p:custDataLst>
              <p:tags r:id="rId12"/>
            </p:custDataLst>
          </p:nvPr>
        </p:nvSpPr>
        <p:spPr>
          <a:xfrm>
            <a:off x="4298719" y="4040944"/>
            <a:ext cx="594000" cy="668824"/>
          </a:xfrm>
        </p:spPr>
        <p:txBody>
          <a:bodyPr lIns="0" tIns="169200" anchor="t"/>
          <a:lstStyle>
            <a:lvl1pPr algn="r">
              <a:spcBef>
                <a:spcPts val="0"/>
              </a:spcBef>
              <a:defRPr sz="2600" b="1">
                <a:solidFill>
                  <a:schemeClr val="bg1"/>
                </a:solidFill>
                <a:latin typeface="+mj-lt"/>
              </a:defRPr>
            </a:lvl1pPr>
            <a:lvl2pPr marL="0" indent="0" algn="r">
              <a:spcBef>
                <a:spcPts val="0"/>
              </a:spcBef>
              <a:buNone/>
              <a:defRPr sz="2600" b="1">
                <a:solidFill>
                  <a:schemeClr val="bg1"/>
                </a:solidFill>
                <a:latin typeface="+mj-lt"/>
              </a:defRPr>
            </a:lvl2pPr>
            <a:lvl3pPr marL="0" indent="0" algn="r">
              <a:spcBef>
                <a:spcPts val="0"/>
              </a:spcBef>
              <a:buNone/>
              <a:defRPr sz="2600" b="1">
                <a:solidFill>
                  <a:schemeClr val="bg1"/>
                </a:solidFill>
                <a:latin typeface="+mj-lt"/>
              </a:defRPr>
            </a:lvl3pPr>
            <a:lvl4pPr algn="r">
              <a:spcBef>
                <a:spcPts val="0"/>
              </a:spcBef>
              <a:defRPr sz="2600" b="1">
                <a:solidFill>
                  <a:schemeClr val="bg1"/>
                </a:solidFill>
                <a:latin typeface="+mj-lt"/>
              </a:defRPr>
            </a:lvl4pPr>
            <a:lvl5pPr algn="r">
              <a:spcBef>
                <a:spcPts val="0"/>
              </a:spcBef>
              <a:defRPr sz="2600" b="1">
                <a:solidFill>
                  <a:schemeClr val="bg1"/>
                </a:solidFill>
                <a:latin typeface="+mj-lt"/>
              </a:defRPr>
            </a:lvl5pPr>
            <a:lvl6pPr marL="0" indent="0" algn="r">
              <a:spcBef>
                <a:spcPts val="0"/>
              </a:spcBef>
              <a:buNone/>
              <a:defRPr sz="2600" b="1">
                <a:solidFill>
                  <a:schemeClr val="bg1"/>
                </a:solidFill>
                <a:latin typeface="+mj-lt"/>
              </a:defRPr>
            </a:lvl6pPr>
            <a:lvl7pPr marL="0" indent="0" algn="r">
              <a:spcBef>
                <a:spcPts val="0"/>
              </a:spcBef>
              <a:buNone/>
              <a:defRPr sz="2600" b="1">
                <a:solidFill>
                  <a:schemeClr val="bg1"/>
                </a:solidFill>
                <a:latin typeface="+mj-lt"/>
              </a:defRPr>
            </a:lvl7pPr>
            <a:lvl8pPr marL="0" indent="0" algn="r">
              <a:spcBef>
                <a:spcPts val="0"/>
              </a:spcBef>
              <a:buNone/>
              <a:defRPr sz="2600" b="1">
                <a:solidFill>
                  <a:schemeClr val="bg1"/>
                </a:solidFill>
                <a:latin typeface="+mj-lt"/>
              </a:defRPr>
            </a:lvl8pPr>
            <a:lvl9pPr marL="0" indent="0" algn="r">
              <a:spcBef>
                <a:spcPts val="0"/>
              </a:spcBef>
              <a:buNone/>
              <a:defRPr sz="2600" b="1">
                <a:solidFill>
                  <a:schemeClr val="bg1"/>
                </a:solidFill>
                <a:latin typeface="+mj-lt"/>
              </a:defRPr>
            </a:lvl9pPr>
          </a:lstStyle>
          <a:p>
            <a:pPr lvl="0"/>
            <a:r>
              <a:rPr lang="en-US"/>
              <a:t>01</a:t>
            </a:r>
            <a:endParaRPr lang="en-US" dirty="0"/>
          </a:p>
        </p:txBody>
      </p:sp>
      <p:sp>
        <p:nvSpPr>
          <p:cNvPr id="40" name="Textplatzhalter 35">
            <a:extLst>
              <a:ext uri="{FF2B5EF4-FFF2-40B4-BE49-F238E27FC236}">
                <a16:creationId xmlns:a16="http://schemas.microsoft.com/office/drawing/2014/main" id="{7A0F31C6-4CE5-80B9-327F-2884C95F7255}"/>
              </a:ext>
            </a:extLst>
          </p:cNvPr>
          <p:cNvSpPr>
            <a:spLocks noGrp="1"/>
          </p:cNvSpPr>
          <p:nvPr>
            <p:ph type="body" sz="quarter" idx="35" hasCustomPrompt="1"/>
            <p:custDataLst>
              <p:tags r:id="rId13"/>
            </p:custDataLst>
          </p:nvPr>
        </p:nvSpPr>
        <p:spPr>
          <a:xfrm>
            <a:off x="8106901" y="4040944"/>
            <a:ext cx="594000" cy="668824"/>
          </a:xfrm>
        </p:spPr>
        <p:txBody>
          <a:bodyPr lIns="0" tIns="169200" anchor="t"/>
          <a:lstStyle>
            <a:lvl1pPr algn="r">
              <a:spcBef>
                <a:spcPts val="0"/>
              </a:spcBef>
              <a:defRPr sz="2600" b="1">
                <a:solidFill>
                  <a:schemeClr val="bg1"/>
                </a:solidFill>
                <a:latin typeface="+mj-lt"/>
              </a:defRPr>
            </a:lvl1pPr>
            <a:lvl2pPr marL="0" indent="0" algn="r">
              <a:spcBef>
                <a:spcPts val="0"/>
              </a:spcBef>
              <a:buNone/>
              <a:defRPr sz="2600" b="1">
                <a:solidFill>
                  <a:schemeClr val="bg1"/>
                </a:solidFill>
                <a:latin typeface="+mj-lt"/>
              </a:defRPr>
            </a:lvl2pPr>
            <a:lvl3pPr marL="0" indent="0" algn="r">
              <a:spcBef>
                <a:spcPts val="0"/>
              </a:spcBef>
              <a:buNone/>
              <a:defRPr sz="2600" b="1">
                <a:solidFill>
                  <a:schemeClr val="bg1"/>
                </a:solidFill>
                <a:latin typeface="+mj-lt"/>
              </a:defRPr>
            </a:lvl3pPr>
            <a:lvl4pPr algn="r">
              <a:spcBef>
                <a:spcPts val="0"/>
              </a:spcBef>
              <a:defRPr sz="2600" b="1">
                <a:solidFill>
                  <a:schemeClr val="bg1"/>
                </a:solidFill>
                <a:latin typeface="+mj-lt"/>
              </a:defRPr>
            </a:lvl4pPr>
            <a:lvl5pPr algn="r">
              <a:spcBef>
                <a:spcPts val="0"/>
              </a:spcBef>
              <a:defRPr sz="2600" b="1">
                <a:solidFill>
                  <a:schemeClr val="bg1"/>
                </a:solidFill>
                <a:latin typeface="+mj-lt"/>
              </a:defRPr>
            </a:lvl5pPr>
            <a:lvl6pPr marL="0" indent="0" algn="r">
              <a:spcBef>
                <a:spcPts val="0"/>
              </a:spcBef>
              <a:buNone/>
              <a:defRPr sz="2600" b="1">
                <a:solidFill>
                  <a:schemeClr val="bg1"/>
                </a:solidFill>
                <a:latin typeface="+mj-lt"/>
              </a:defRPr>
            </a:lvl6pPr>
            <a:lvl7pPr marL="0" indent="0" algn="r">
              <a:spcBef>
                <a:spcPts val="0"/>
              </a:spcBef>
              <a:buNone/>
              <a:defRPr sz="2600" b="1">
                <a:solidFill>
                  <a:schemeClr val="bg1"/>
                </a:solidFill>
                <a:latin typeface="+mj-lt"/>
              </a:defRPr>
            </a:lvl7pPr>
            <a:lvl8pPr marL="0" indent="0" algn="r">
              <a:spcBef>
                <a:spcPts val="0"/>
              </a:spcBef>
              <a:buNone/>
              <a:defRPr sz="2600" b="1">
                <a:solidFill>
                  <a:schemeClr val="bg1"/>
                </a:solidFill>
                <a:latin typeface="+mj-lt"/>
              </a:defRPr>
            </a:lvl8pPr>
            <a:lvl9pPr marL="0" indent="0" algn="r">
              <a:spcBef>
                <a:spcPts val="0"/>
              </a:spcBef>
              <a:buNone/>
              <a:defRPr sz="2600" b="1">
                <a:solidFill>
                  <a:schemeClr val="bg1"/>
                </a:solidFill>
                <a:latin typeface="+mj-lt"/>
              </a:defRPr>
            </a:lvl9pPr>
          </a:lstStyle>
          <a:p>
            <a:pPr lvl="0"/>
            <a:r>
              <a:rPr lang="en-US"/>
              <a:t>01</a:t>
            </a:r>
            <a:endParaRPr lang="en-US" dirty="0"/>
          </a:p>
        </p:txBody>
      </p:sp>
      <p:sp>
        <p:nvSpPr>
          <p:cNvPr id="5" name="Titel 4">
            <a:extLst>
              <a:ext uri="{FF2B5EF4-FFF2-40B4-BE49-F238E27FC236}">
                <a16:creationId xmlns:a16="http://schemas.microsoft.com/office/drawing/2014/main" id="{23B86E40-E8FD-B75B-1B07-18B9F274AEDE}"/>
              </a:ext>
            </a:extLst>
          </p:cNvPr>
          <p:cNvSpPr>
            <a:spLocks noGrp="1"/>
          </p:cNvSpPr>
          <p:nvPr>
            <p:ph type="title" hasCustomPrompt="1"/>
            <p:custDataLst>
              <p:tags r:id="rId14"/>
            </p:custDataLst>
          </p:nvPr>
        </p:nvSpPr>
        <p:spPr/>
        <p:txBody>
          <a:bodyPr/>
          <a:lstStyle/>
          <a:p>
            <a:r>
              <a:rPr lang="en-US"/>
              <a:t>Here is a headline</a:t>
            </a:r>
            <a:endParaRPr lang="en-US" dirty="0"/>
          </a:p>
        </p:txBody>
      </p:sp>
    </p:spTree>
    <p:extLst>
      <p:ext uri="{BB962C8B-B14F-4D97-AF65-F5344CB8AC3E}">
        <p14:creationId xmlns:p14="http://schemas.microsoft.com/office/powerpoint/2010/main" val="1799462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End of Master">
    <p:bg>
      <p:bgPr>
        <a:solidFill>
          <a:schemeClr val="tx1"/>
        </a:solidFill>
        <a:effectLst/>
      </p:bgPr>
    </p:bg>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A35A8E3C-6284-F94D-F36B-F0E728D19CC8}"/>
              </a:ext>
            </a:extLst>
          </p:cNvPr>
          <p:cNvSpPr txBox="1"/>
          <p:nvPr userDrawn="1">
            <p:custDataLst>
              <p:tags r:id="rId1"/>
            </p:custDataLst>
          </p:nvPr>
        </p:nvSpPr>
        <p:spPr>
          <a:xfrm>
            <a:off x="1345223" y="1212121"/>
            <a:ext cx="9501554" cy="4433758"/>
          </a:xfrm>
          <a:prstGeom prst="rect">
            <a:avLst/>
          </a:prstGeom>
          <a:noFill/>
        </p:spPr>
        <p:txBody>
          <a:bodyPr wrap="square" lIns="0" tIns="0" rIns="0" bIns="0" rtlCol="0" anchor="ctr">
            <a:noAutofit/>
          </a:bodyPr>
          <a:lstStyle/>
          <a:p>
            <a:pPr algn="ctr"/>
            <a:r>
              <a:rPr lang="en-US" sz="10000" dirty="0">
                <a:solidFill>
                  <a:schemeClr val="bg1"/>
                </a:solidFill>
              </a:rPr>
              <a:t>End </a:t>
            </a:r>
            <a:r>
              <a:rPr lang="en-US" sz="10000">
                <a:solidFill>
                  <a:schemeClr val="bg1"/>
                </a:solidFill>
              </a:rPr>
              <a:t>of </a:t>
            </a:r>
            <a:br>
              <a:rPr lang="en-US" sz="10000">
                <a:solidFill>
                  <a:schemeClr val="bg1"/>
                </a:solidFill>
              </a:rPr>
            </a:br>
            <a:r>
              <a:rPr lang="en-US" sz="10000">
                <a:solidFill>
                  <a:schemeClr val="bg1"/>
                </a:solidFill>
              </a:rPr>
              <a:t>Slide Master</a:t>
            </a:r>
            <a:endParaRPr lang="en-US" sz="10000" dirty="0">
              <a:solidFill>
                <a:schemeClr val="bg1"/>
              </a:solidFill>
            </a:endParaRPr>
          </a:p>
        </p:txBody>
      </p:sp>
    </p:spTree>
    <p:extLst>
      <p:ext uri="{BB962C8B-B14F-4D97-AF65-F5344CB8AC3E}">
        <p14:creationId xmlns:p14="http://schemas.microsoft.com/office/powerpoint/2010/main" val="424806341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theme" Target="../theme/theme1.xml"/><Relationship Id="rId68" Type="http://schemas.openxmlformats.org/officeDocument/2006/relationships/image" Target="../media/image1.png"/><Relationship Id="rId7" Type="http://schemas.openxmlformats.org/officeDocument/2006/relationships/slideLayout" Target="../slideLayouts/slideLayout7.xml"/><Relationship Id="rId71" Type="http://schemas.openxmlformats.org/officeDocument/2006/relationships/image" Target="../media/image4.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tags" Target="../tags/tag3.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ags" Target="../tags/tag1.xml"/><Relationship Id="rId69" Type="http://schemas.openxmlformats.org/officeDocument/2006/relationships/image" Target="../media/image2.sv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tags" Target="../tags/tag4.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529214A8-49A9-BFBC-9E6C-7E2AE481F0C8}"/>
              </a:ext>
            </a:extLst>
          </p:cNvPr>
          <p:cNvSpPr>
            <a:spLocks noGrp="1"/>
          </p:cNvSpPr>
          <p:nvPr>
            <p:ph type="sldNum" sz="quarter" idx="4"/>
            <p:custDataLst>
              <p:tags r:id="rId64"/>
            </p:custDataLst>
          </p:nvPr>
        </p:nvSpPr>
        <p:spPr>
          <a:xfrm>
            <a:off x="492125" y="6230012"/>
            <a:ext cx="1062831" cy="365125"/>
          </a:xfrm>
          <a:prstGeom prst="rect">
            <a:avLst/>
          </a:prstGeom>
          <a:blipFill>
            <a:blip r:embed="rId68">
              <a:extLst>
                <a:ext uri="{96DAC541-7B7A-43D3-8B79-37D633B846F1}">
                  <asvg:svgBlip xmlns:asvg="http://schemas.microsoft.com/office/drawing/2016/SVG/main" r:embed="rId69"/>
                </a:ext>
              </a:extLst>
            </a:blip>
            <a:stretch>
              <a:fillRect/>
            </a:stretch>
          </a:blipFill>
        </p:spPr>
        <p:txBody>
          <a:bodyPr vert="horz" lIns="190800" tIns="18000" rIns="0" bIns="0" rtlCol="0" anchor="ctr"/>
          <a:lstStyle>
            <a:lvl1pPr marL="0" indent="0" algn="l" fontAlgn="ctr">
              <a:buClr>
                <a:schemeClr val="accent1"/>
              </a:buClr>
              <a:buSzPct val="75000"/>
              <a:buFontTx/>
              <a:buNone/>
              <a:defRPr sz="1200">
                <a:solidFill>
                  <a:schemeClr val="tx1"/>
                </a:solidFill>
                <a:latin typeface="+mj-lt"/>
              </a:defRPr>
            </a:lvl1pPr>
          </a:lstStyle>
          <a:p>
            <a:fld id="{BED803A3-C4DB-4E36-9C99-82DF07FD0BF4}" type="slidenum">
              <a:rPr lang="en-US" smtClean="0"/>
              <a:pPr/>
              <a:t>‹#›</a:t>
            </a:fld>
            <a:endParaRPr lang="en-US" dirty="0"/>
          </a:p>
        </p:txBody>
      </p:sp>
      <p:sp>
        <p:nvSpPr>
          <p:cNvPr id="2" name="Titelplatzhalter 1">
            <a:extLst>
              <a:ext uri="{FF2B5EF4-FFF2-40B4-BE49-F238E27FC236}">
                <a16:creationId xmlns:a16="http://schemas.microsoft.com/office/drawing/2014/main" id="{0EEC7F8A-6A57-0FBE-E2F6-481AE7386741}"/>
              </a:ext>
            </a:extLst>
          </p:cNvPr>
          <p:cNvSpPr>
            <a:spLocks noGrp="1"/>
          </p:cNvSpPr>
          <p:nvPr>
            <p:ph type="title"/>
            <p:custDataLst>
              <p:tags r:id="rId65"/>
            </p:custDataLst>
          </p:nvPr>
        </p:nvSpPr>
        <p:spPr>
          <a:xfrm>
            <a:off x="492125" y="587114"/>
            <a:ext cx="11206163" cy="802800"/>
          </a:xfrm>
          <a:prstGeom prst="rect">
            <a:avLst/>
          </a:prstGeom>
        </p:spPr>
        <p:txBody>
          <a:bodyPr vert="horz" lIns="0" tIns="0" rIns="0" bIns="0" rtlCol="0" anchor="t">
            <a:noAutofit/>
          </a:bodyPr>
          <a:lstStyle/>
          <a:p>
            <a:r>
              <a:rPr lang="en-US"/>
              <a:t>Here is a headline</a:t>
            </a:r>
            <a:endParaRPr lang="en-US" dirty="0"/>
          </a:p>
        </p:txBody>
      </p:sp>
      <p:sp>
        <p:nvSpPr>
          <p:cNvPr id="3" name="Textplatzhalter 2">
            <a:extLst>
              <a:ext uri="{FF2B5EF4-FFF2-40B4-BE49-F238E27FC236}">
                <a16:creationId xmlns:a16="http://schemas.microsoft.com/office/drawing/2014/main" id="{CDDAE24F-058D-4F81-E1B8-B9DBC2E8A178}"/>
              </a:ext>
            </a:extLst>
          </p:cNvPr>
          <p:cNvSpPr>
            <a:spLocks noGrp="1"/>
          </p:cNvSpPr>
          <p:nvPr>
            <p:ph type="body" idx="1"/>
            <p:custDataLst>
              <p:tags r:id="rId66"/>
            </p:custDataLst>
          </p:nvPr>
        </p:nvSpPr>
        <p:spPr>
          <a:xfrm>
            <a:off x="492125" y="2419372"/>
            <a:ext cx="11206163" cy="3538515"/>
          </a:xfrm>
          <a:prstGeom prst="rect">
            <a:avLst/>
          </a:prstGeom>
        </p:spPr>
        <p:txBody>
          <a:bodyPr vert="horz" lIns="0" tIns="0" rIns="0" bIns="0" rtlCol="0">
            <a:noAutofit/>
          </a:bodyPr>
          <a:lstStyle/>
          <a:p>
            <a:pPr lvl="0"/>
            <a:r>
              <a:rPr lang="en-US"/>
              <a:t>Copy 16 pt</a:t>
            </a:r>
          </a:p>
          <a:p>
            <a:pPr lvl="1"/>
            <a:r>
              <a:rPr lang="en-US"/>
              <a:t>First bullet 16 pt</a:t>
            </a:r>
          </a:p>
          <a:p>
            <a:pPr lvl="2"/>
            <a:r>
              <a:rPr lang="en-US"/>
              <a:t>Second bullet 14 pt</a:t>
            </a:r>
          </a:p>
          <a:p>
            <a:pPr lvl="3"/>
            <a:r>
              <a:rPr lang="en-US"/>
              <a:t>Subheading 18 pt</a:t>
            </a:r>
          </a:p>
          <a:p>
            <a:pPr lvl="4"/>
            <a:r>
              <a:rPr lang="en-US"/>
              <a:t>Copy 14 pt</a:t>
            </a:r>
          </a:p>
          <a:p>
            <a:pPr lvl="5"/>
            <a:r>
              <a:rPr lang="en-US"/>
              <a:t>First bullet 14 pt</a:t>
            </a:r>
          </a:p>
          <a:p>
            <a:pPr lvl="6"/>
            <a:r>
              <a:rPr lang="en-US"/>
              <a:t>Second bullet 12 pt</a:t>
            </a:r>
          </a:p>
          <a:p>
            <a:pPr lvl="7"/>
            <a:r>
              <a:rPr lang="en-US"/>
              <a:t>List 16 pt</a:t>
            </a:r>
          </a:p>
          <a:p>
            <a:pPr lvl="8"/>
            <a:r>
              <a:rPr lang="en-US"/>
              <a:t>List 14 pt</a:t>
            </a:r>
            <a:endParaRPr lang="en-US" dirty="0"/>
          </a:p>
        </p:txBody>
      </p:sp>
      <p:pic>
        <p:nvPicPr>
          <p:cNvPr id="7" name="Grafik 6">
            <a:extLst>
              <a:ext uri="{FF2B5EF4-FFF2-40B4-BE49-F238E27FC236}">
                <a16:creationId xmlns:a16="http://schemas.microsoft.com/office/drawing/2014/main" id="{4C893300-5A20-5759-FEAC-CBB9E930F6BF}"/>
              </a:ext>
            </a:extLst>
          </p:cNvPr>
          <p:cNvPicPr>
            <a:picLocks noChangeAspect="1"/>
          </p:cNvPicPr>
          <p:nvPr userDrawn="1">
            <p:custDataLst>
              <p:tags r:id="rId67"/>
            </p:custDataLst>
          </p:nvPr>
        </p:nvPicPr>
        <p:blipFill>
          <a:blip r:embed="rId70">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9942641" y="6291603"/>
            <a:ext cx="1755648" cy="241942"/>
          </a:xfrm>
          <a:prstGeom prst="rect">
            <a:avLst/>
          </a:prstGeom>
        </p:spPr>
      </p:pic>
    </p:spTree>
    <p:extLst>
      <p:ext uri="{BB962C8B-B14F-4D97-AF65-F5344CB8AC3E}">
        <p14:creationId xmlns:p14="http://schemas.microsoft.com/office/powerpoint/2010/main" val="17090339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Lst>
  <p:txStyles>
    <p:titleStyle>
      <a:lvl1pPr algn="l" defTabSz="914400" rtl="0" eaLnBrk="1" latinLnBrk="0" hangingPunct="1">
        <a:lnSpc>
          <a:spcPct val="90000"/>
        </a:lnSpc>
        <a:spcBef>
          <a:spcPct val="0"/>
        </a:spcBef>
        <a:buNone/>
        <a:defRPr sz="47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288000" indent="-288000" algn="l" defTabSz="914400" rtl="0" eaLnBrk="1" fontAlgn="ctr" latinLnBrk="0" hangingPunct="1">
        <a:lnSpc>
          <a:spcPct val="100000"/>
        </a:lnSpc>
        <a:spcBef>
          <a:spcPts val="1200"/>
        </a:spcBef>
        <a:buClr>
          <a:schemeClr val="accent1"/>
        </a:buClr>
        <a:buSzPct val="100000"/>
        <a:buFont typeface="Symbol" panose="05050102010706020507" pitchFamily="18" charset="2"/>
        <a:buChar char="-"/>
        <a:defRPr sz="1600" kern="1200">
          <a:solidFill>
            <a:schemeClr val="tx1"/>
          </a:solidFill>
          <a:latin typeface="+mn-lt"/>
          <a:ea typeface="+mn-ea"/>
          <a:cs typeface="+mn-cs"/>
        </a:defRPr>
      </a:lvl2pPr>
      <a:lvl3pPr marL="576000" indent="-288000" algn="l" defTabSz="914400" rtl="0" eaLnBrk="1" latinLnBrk="0" hangingPunct="1">
        <a:lnSpc>
          <a:spcPct val="100000"/>
        </a:lnSpc>
        <a:spcBef>
          <a:spcPts val="600"/>
        </a:spcBef>
        <a:buClr>
          <a:schemeClr val="accent1"/>
        </a:buClr>
        <a:buFont typeface="Symbol" panose="05050102010706020507" pitchFamily="18" charset="2"/>
        <a:buChar char="-"/>
        <a:defRPr sz="1400" kern="1200">
          <a:solidFill>
            <a:schemeClr val="tx1"/>
          </a:solidFill>
          <a:latin typeface="+mn-lt"/>
          <a:ea typeface="+mn-ea"/>
          <a:cs typeface="+mn-cs"/>
        </a:defRPr>
      </a:lvl3pPr>
      <a:lvl4pPr marL="0" indent="0" algn="l" defTabSz="914400" rtl="0" eaLnBrk="1" latinLnBrk="0" hangingPunct="1">
        <a:lnSpc>
          <a:spcPct val="100000"/>
        </a:lnSpc>
        <a:spcBef>
          <a:spcPts val="1800"/>
        </a:spcBef>
        <a:buFont typeface="Arial" panose="020B0604020202020204" pitchFamily="34" charset="0"/>
        <a:buNone/>
        <a:defRPr sz="1800" b="1" kern="120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fontAlgn="ctr" latinLnBrk="0" hangingPunct="1">
        <a:lnSpc>
          <a:spcPct val="100000"/>
        </a:lnSpc>
        <a:spcBef>
          <a:spcPts val="1200"/>
        </a:spcBef>
        <a:buClr>
          <a:schemeClr val="accent1"/>
        </a:buClr>
        <a:buSzPct val="100000"/>
        <a:buFont typeface="Symbol" panose="05050102010706020507" pitchFamily="18" charset="2"/>
        <a:buChar char="-"/>
        <a:defRPr sz="1400" kern="1200">
          <a:solidFill>
            <a:schemeClr val="tx1"/>
          </a:solidFill>
          <a:latin typeface="+mn-lt"/>
          <a:ea typeface="+mn-ea"/>
          <a:cs typeface="+mn-cs"/>
        </a:defRPr>
      </a:lvl6pPr>
      <a:lvl7pPr marL="504000" indent="-252000" algn="l" defTabSz="914400" rtl="0" eaLnBrk="1" latinLnBrk="0" hangingPunct="1">
        <a:lnSpc>
          <a:spcPct val="100000"/>
        </a:lnSpc>
        <a:spcBef>
          <a:spcPts val="600"/>
        </a:spcBef>
        <a:buClr>
          <a:schemeClr val="accent1"/>
        </a:buClr>
        <a:buFont typeface="Symbol" panose="05050102010706020507" pitchFamily="18" charset="2"/>
        <a:buChar char="-"/>
        <a:defRPr sz="1200" kern="1200">
          <a:solidFill>
            <a:schemeClr val="tx1"/>
          </a:solidFill>
          <a:latin typeface="+mn-lt"/>
          <a:ea typeface="+mn-ea"/>
          <a:cs typeface="+mn-cs"/>
        </a:defRPr>
      </a:lvl7pPr>
      <a:lvl8pPr marL="324000" indent="-324000" algn="l" defTabSz="914400" rtl="0" eaLnBrk="1" latinLnBrk="0" hangingPunct="1">
        <a:lnSpc>
          <a:spcPct val="100000"/>
        </a:lnSpc>
        <a:spcBef>
          <a:spcPts val="1200"/>
        </a:spcBef>
        <a:buClr>
          <a:schemeClr val="accent1"/>
        </a:buClr>
        <a:buFont typeface="+mj-lt"/>
        <a:buAutoNum type="arabicPeriod"/>
        <a:defRPr sz="1600" b="0" kern="1200">
          <a:solidFill>
            <a:schemeClr val="tx1"/>
          </a:solidFill>
          <a:latin typeface="+mn-lt"/>
          <a:ea typeface="+mn-ea"/>
          <a:cs typeface="+mn-cs"/>
        </a:defRPr>
      </a:lvl8pPr>
      <a:lvl9pPr marL="324000" indent="-324000" algn="l" defTabSz="914400" rtl="0" eaLnBrk="1" latinLnBrk="0" hangingPunct="1">
        <a:lnSpc>
          <a:spcPct val="100000"/>
        </a:lnSpc>
        <a:spcBef>
          <a:spcPts val="1200"/>
        </a:spcBef>
        <a:buClr>
          <a:schemeClr val="accent1"/>
        </a:buClr>
        <a:buFont typeface="+mj-lt"/>
        <a:buAutoNum type="arabicPeriod"/>
        <a:defRPr sz="14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12">
          <p15:clr>
            <a:srgbClr val="F26B43"/>
          </p15:clr>
        </p15:guide>
        <p15:guide id="4" pos="1375">
          <p15:clr>
            <a:srgbClr val="F26B43"/>
          </p15:clr>
        </p15:guide>
        <p15:guide id="5" pos="1511">
          <p15:clr>
            <a:srgbClr val="F26B43"/>
          </p15:clr>
        </p15:guide>
        <p15:guide id="6" pos="2573">
          <p15:clr>
            <a:srgbClr val="F26B43"/>
          </p15:clr>
        </p15:guide>
        <p15:guide id="7" pos="2709">
          <p15:clr>
            <a:srgbClr val="F26B43"/>
          </p15:clr>
        </p15:guide>
        <p15:guide id="8" pos="3771">
          <p15:clr>
            <a:srgbClr val="F26B43"/>
          </p15:clr>
        </p15:guide>
        <p15:guide id="9" pos="3908">
          <p15:clr>
            <a:srgbClr val="F26B43"/>
          </p15:clr>
        </p15:guide>
        <p15:guide id="10" pos="4970">
          <p15:clr>
            <a:srgbClr val="F26B43"/>
          </p15:clr>
        </p15:guide>
        <p15:guide id="11" pos="5106">
          <p15:clr>
            <a:srgbClr val="F26B43"/>
          </p15:clr>
        </p15:guide>
        <p15:guide id="12" pos="6168">
          <p15:clr>
            <a:srgbClr val="F26B43"/>
          </p15:clr>
        </p15:guide>
        <p15:guide id="13" pos="6304">
          <p15:clr>
            <a:srgbClr val="F26B43"/>
          </p15:clr>
        </p15:guide>
        <p15:guide id="14" pos="7367">
          <p15:clr>
            <a:srgbClr val="F26B43"/>
          </p15:clr>
        </p15:guide>
        <p15:guide id="15" orient="horz">
          <p15:clr>
            <a:srgbClr val="F26B43"/>
          </p15:clr>
        </p15:guide>
        <p15:guide id="16" orient="horz" pos="4320">
          <p15:clr>
            <a:srgbClr val="F26B43"/>
          </p15:clr>
        </p15:guide>
        <p15:guide id="17" orient="horz" pos="680">
          <p15:clr>
            <a:srgbClr val="F26B43"/>
          </p15:clr>
        </p15:guide>
        <p15:guide id="18" orient="horz" pos="3753">
          <p15:clr>
            <a:srgbClr val="F26B43"/>
          </p15:clr>
        </p15:guide>
        <p15:guide id="19" orient="horz" pos="1525">
          <p15:clr>
            <a:srgbClr val="F26B43"/>
          </p15:clr>
        </p15:guide>
        <p15:guide id="20" orient="horz" pos="120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tags" Target="../tags/tag382.xml"/><Relationship Id="rId7" Type="http://schemas.openxmlformats.org/officeDocument/2006/relationships/image" Target="../media/image19.jpeg"/><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tags" Target="../tags/tag383.xml"/></Relationships>
</file>

<file path=ppt/slides/_rels/slide2.xml.rels><?xml version="1.0" encoding="UTF-8" standalone="yes"?>
<Relationships xmlns="http://schemas.openxmlformats.org/package/2006/relationships"><Relationship Id="rId3" Type="http://schemas.openxmlformats.org/officeDocument/2006/relationships/tags" Target="../tags/tag389.xml"/><Relationship Id="rId7" Type="http://schemas.openxmlformats.org/officeDocument/2006/relationships/image" Target="../media/image20.jpeg"/><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notesSlide" Target="../notesSlides/notesSlide2.xml"/><Relationship Id="rId5" Type="http://schemas.openxmlformats.org/officeDocument/2006/relationships/slideLayout" Target="../slideLayouts/slideLayout51.xml"/><Relationship Id="rId4" Type="http://schemas.openxmlformats.org/officeDocument/2006/relationships/tags" Target="../tags/tag390.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396.xml"/><Relationship Id="rId7" Type="http://schemas.openxmlformats.org/officeDocument/2006/relationships/slideLayout" Target="../slideLayouts/slideLayout5.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5" Type="http://schemas.openxmlformats.org/officeDocument/2006/relationships/tags" Target="../tags/tag398.xml"/><Relationship Id="rId4" Type="http://schemas.openxmlformats.org/officeDocument/2006/relationships/tags" Target="../tags/tag397.xml"/><Relationship Id="rId9" Type="http://schemas.openxmlformats.org/officeDocument/2006/relationships/image" Target="../media/image21.jpeg"/></Relationships>
</file>

<file path=ppt/slides/_rels/slide4.xml.rels><?xml version="1.0" encoding="UTF-8" standalone="yes"?>
<Relationships xmlns="http://schemas.openxmlformats.org/package/2006/relationships"><Relationship Id="rId3" Type="http://schemas.openxmlformats.org/officeDocument/2006/relationships/tags" Target="../tags/tag405.xml"/><Relationship Id="rId7" Type="http://schemas.openxmlformats.org/officeDocument/2006/relationships/image" Target="../media/image22.jpeg"/><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notesSlide" Target="../notesSlides/notesSlide4.xml"/><Relationship Id="rId5" Type="http://schemas.openxmlformats.org/officeDocument/2006/relationships/slideLayout" Target="../slideLayouts/slideLayout18.xml"/><Relationship Id="rId4" Type="http://schemas.openxmlformats.org/officeDocument/2006/relationships/tags" Target="../tags/tag406.xml"/></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tags" Target="../tags/tag412.xml"/><Relationship Id="rId7" Type="http://schemas.openxmlformats.org/officeDocument/2006/relationships/tags" Target="../tags/tag416.xml"/><Relationship Id="rId2" Type="http://schemas.openxmlformats.org/officeDocument/2006/relationships/tags" Target="../tags/tag411.xml"/><Relationship Id="rId1" Type="http://schemas.openxmlformats.org/officeDocument/2006/relationships/tags" Target="../tags/tag410.xml"/><Relationship Id="rId6" Type="http://schemas.openxmlformats.org/officeDocument/2006/relationships/tags" Target="../tags/tag415.xml"/><Relationship Id="rId11" Type="http://schemas.openxmlformats.org/officeDocument/2006/relationships/image" Target="../media/image24.jpeg"/><Relationship Id="rId5" Type="http://schemas.openxmlformats.org/officeDocument/2006/relationships/tags" Target="../tags/tag414.xml"/><Relationship Id="rId10" Type="http://schemas.openxmlformats.org/officeDocument/2006/relationships/image" Target="../media/image23.jpeg"/><Relationship Id="rId4" Type="http://schemas.openxmlformats.org/officeDocument/2006/relationships/tags" Target="../tags/tag413.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tags" Target="../tags/tag422.xml"/><Relationship Id="rId7" Type="http://schemas.openxmlformats.org/officeDocument/2006/relationships/image" Target="../media/image25.jpeg"/><Relationship Id="rId2" Type="http://schemas.openxmlformats.org/officeDocument/2006/relationships/tags" Target="../tags/tag421.xml"/><Relationship Id="rId1" Type="http://schemas.openxmlformats.org/officeDocument/2006/relationships/tags" Target="../tags/tag420.xml"/><Relationship Id="rId6" Type="http://schemas.openxmlformats.org/officeDocument/2006/relationships/notesSlide" Target="../notesSlides/notesSlide6.xml"/><Relationship Id="rId5" Type="http://schemas.openxmlformats.org/officeDocument/2006/relationships/slideLayout" Target="../slideLayouts/slideLayout50.xml"/><Relationship Id="rId4" Type="http://schemas.openxmlformats.org/officeDocument/2006/relationships/tags" Target="../tags/tag423.xml"/></Relationships>
</file>

<file path=ppt/slides/_rels/slide7.xml.rels><?xml version="1.0" encoding="UTF-8" standalone="yes"?>
<Relationships xmlns="http://schemas.openxmlformats.org/package/2006/relationships"><Relationship Id="rId8" Type="http://schemas.openxmlformats.org/officeDocument/2006/relationships/tags" Target="../tags/tag434.xml"/><Relationship Id="rId13" Type="http://schemas.openxmlformats.org/officeDocument/2006/relationships/image" Target="../media/image26.jpeg"/><Relationship Id="rId18" Type="http://schemas.openxmlformats.org/officeDocument/2006/relationships/image" Target="../media/image31.png"/><Relationship Id="rId3" Type="http://schemas.openxmlformats.org/officeDocument/2006/relationships/tags" Target="../tags/tag429.xml"/><Relationship Id="rId21" Type="http://schemas.openxmlformats.org/officeDocument/2006/relationships/image" Target="../media/image34.svg"/><Relationship Id="rId7" Type="http://schemas.openxmlformats.org/officeDocument/2006/relationships/tags" Target="../tags/tag433.xml"/><Relationship Id="rId12" Type="http://schemas.openxmlformats.org/officeDocument/2006/relationships/notesSlide" Target="../notesSlides/notesSlide7.xml"/><Relationship Id="rId17" Type="http://schemas.openxmlformats.org/officeDocument/2006/relationships/image" Target="../media/image30.svg"/><Relationship Id="rId2" Type="http://schemas.openxmlformats.org/officeDocument/2006/relationships/tags" Target="../tags/tag428.xml"/><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tags" Target="../tags/tag427.xml"/><Relationship Id="rId6" Type="http://schemas.openxmlformats.org/officeDocument/2006/relationships/tags" Target="../tags/tag432.xml"/><Relationship Id="rId11" Type="http://schemas.openxmlformats.org/officeDocument/2006/relationships/slideLayout" Target="../slideLayouts/slideLayout41.xml"/><Relationship Id="rId5" Type="http://schemas.openxmlformats.org/officeDocument/2006/relationships/tags" Target="../tags/tag431.xml"/><Relationship Id="rId15" Type="http://schemas.openxmlformats.org/officeDocument/2006/relationships/image" Target="../media/image28.svg"/><Relationship Id="rId10" Type="http://schemas.openxmlformats.org/officeDocument/2006/relationships/tags" Target="../tags/tag436.xml"/><Relationship Id="rId19" Type="http://schemas.openxmlformats.org/officeDocument/2006/relationships/image" Target="../media/image32.svg"/><Relationship Id="rId4" Type="http://schemas.openxmlformats.org/officeDocument/2006/relationships/tags" Target="../tags/tag430.xml"/><Relationship Id="rId9" Type="http://schemas.openxmlformats.org/officeDocument/2006/relationships/tags" Target="../tags/tag435.xml"/><Relationship Id="rId14"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31.png"/><Relationship Id="rId3" Type="http://schemas.openxmlformats.org/officeDocument/2006/relationships/tags" Target="../tags/tag442.xml"/><Relationship Id="rId7" Type="http://schemas.openxmlformats.org/officeDocument/2006/relationships/tags" Target="../tags/tag446.xml"/><Relationship Id="rId12" Type="http://schemas.openxmlformats.org/officeDocument/2006/relationships/image" Target="../media/image37.svg"/><Relationship Id="rId2" Type="http://schemas.openxmlformats.org/officeDocument/2006/relationships/tags" Target="../tags/tag441.xml"/><Relationship Id="rId1" Type="http://schemas.openxmlformats.org/officeDocument/2006/relationships/tags" Target="../tags/tag440.xml"/><Relationship Id="rId6" Type="http://schemas.openxmlformats.org/officeDocument/2006/relationships/tags" Target="../tags/tag445.xml"/><Relationship Id="rId11" Type="http://schemas.openxmlformats.org/officeDocument/2006/relationships/image" Target="../media/image36.png"/><Relationship Id="rId5" Type="http://schemas.openxmlformats.org/officeDocument/2006/relationships/tags" Target="../tags/tag444.xml"/><Relationship Id="rId10" Type="http://schemas.openxmlformats.org/officeDocument/2006/relationships/image" Target="../media/image35.jpeg"/><Relationship Id="rId4" Type="http://schemas.openxmlformats.org/officeDocument/2006/relationships/tags" Target="../tags/tag443.xml"/><Relationship Id="rId9" Type="http://schemas.openxmlformats.org/officeDocument/2006/relationships/notesSlide" Target="../notesSlides/notesSlide8.xml"/><Relationship Id="rId14" Type="http://schemas.openxmlformats.org/officeDocument/2006/relationships/image" Target="../media/image3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Bildplatzhalter 15">
            <a:extLst>
              <a:ext uri="{FF2B5EF4-FFF2-40B4-BE49-F238E27FC236}">
                <a16:creationId xmlns:a16="http://schemas.microsoft.com/office/drawing/2014/main" id="{A1F583E9-F487-F726-925F-464236FDCB20}"/>
              </a:ext>
            </a:extLst>
          </p:cNvPr>
          <p:cNvPicPr>
            <a:picLocks noGrp="1" noChangeAspect="1"/>
          </p:cNvPicPr>
          <p:nvPr>
            <p:ph type="pic" sz="quarter" idx="10"/>
            <p:custDataLst>
              <p:tags r:id="rId1"/>
            </p:custDataLst>
          </p:nvPr>
        </p:nvPicPr>
        <p:blipFill rotWithShape="1">
          <a:blip r:embed="rId7" cstate="screen">
            <a:extLst>
              <a:ext uri="{28A0092B-C50C-407E-A947-70E740481C1C}">
                <a14:useLocalDpi xmlns:a14="http://schemas.microsoft.com/office/drawing/2010/main"/>
              </a:ext>
            </a:extLst>
          </a:blip>
          <a:srcRect l="13" r="13"/>
          <a:stretch/>
        </p:blipFill>
        <p:spPr>
          <a:xfrm>
            <a:off x="0" y="0"/>
            <a:ext cx="12192000" cy="6858000"/>
          </a:xfrm>
        </p:spPr>
      </p:pic>
      <p:sp>
        <p:nvSpPr>
          <p:cNvPr id="8" name="SmartArt-Platzhalter 7">
            <a:extLst>
              <a:ext uri="{FF2B5EF4-FFF2-40B4-BE49-F238E27FC236}">
                <a16:creationId xmlns:a16="http://schemas.microsoft.com/office/drawing/2014/main" id="{83C2ED6A-D6D4-DBF5-AE94-ABDEABAAB8E7}"/>
              </a:ext>
            </a:extLst>
          </p:cNvPr>
          <p:cNvSpPr>
            <a:spLocks noGrp="1"/>
          </p:cNvSpPr>
          <p:nvPr>
            <p:ph type="dgm" sz="quarter" idx="12"/>
          </p:nvPr>
        </p:nvSpPr>
        <p:spPr/>
        <p:txBody>
          <a:bodyPr/>
          <a:lstStyle/>
          <a:p>
            <a:endParaRPr lang="de-DE"/>
          </a:p>
        </p:txBody>
      </p:sp>
      <p:sp>
        <p:nvSpPr>
          <p:cNvPr id="5" name="SmartArt-Platzhalter 4">
            <a:extLst>
              <a:ext uri="{FF2B5EF4-FFF2-40B4-BE49-F238E27FC236}">
                <a16:creationId xmlns:a16="http://schemas.microsoft.com/office/drawing/2014/main" id="{DED93359-0353-C45A-CACA-FC5E7A91E50B}"/>
              </a:ext>
            </a:extLst>
          </p:cNvPr>
          <p:cNvSpPr>
            <a:spLocks noGrp="1"/>
          </p:cNvSpPr>
          <p:nvPr>
            <p:ph type="dgm" sz="quarter" idx="11"/>
          </p:nvPr>
        </p:nvSpPr>
        <p:spPr/>
        <p:txBody>
          <a:bodyPr/>
          <a:lstStyle/>
          <a:p>
            <a:endParaRPr lang="de-DE"/>
          </a:p>
        </p:txBody>
      </p:sp>
      <p:sp>
        <p:nvSpPr>
          <p:cNvPr id="17" name="Rechteck 16">
            <a:extLst>
              <a:ext uri="{FF2B5EF4-FFF2-40B4-BE49-F238E27FC236}">
                <a16:creationId xmlns:a16="http://schemas.microsoft.com/office/drawing/2014/main" id="{4AD293C6-356F-BBFC-FBA9-7162F7FA9EE1}"/>
              </a:ext>
            </a:extLst>
          </p:cNvPr>
          <p:cNvSpPr/>
          <p:nvPr>
            <p:custDataLst>
              <p:tags r:id="rId2"/>
            </p:custDataLst>
          </p:nvPr>
        </p:nvSpPr>
        <p:spPr>
          <a:xfrm>
            <a:off x="0" y="0"/>
            <a:ext cx="9010650" cy="6858000"/>
          </a:xfrm>
          <a:prstGeom prst="rect">
            <a:avLst/>
          </a:prstGeom>
          <a:gradFill>
            <a:gsLst>
              <a:gs pos="0">
                <a:schemeClr val="tx1">
                  <a:alpha val="70000"/>
                </a:schemeClr>
              </a:gs>
              <a:gs pos="100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Inter"/>
              <a:ea typeface="+mn-ea"/>
              <a:cs typeface="+mn-cs"/>
            </a:endParaRPr>
          </a:p>
        </p:txBody>
      </p:sp>
      <p:sp>
        <p:nvSpPr>
          <p:cNvPr id="6" name="Titel 5">
            <a:extLst>
              <a:ext uri="{FF2B5EF4-FFF2-40B4-BE49-F238E27FC236}">
                <a16:creationId xmlns:a16="http://schemas.microsoft.com/office/drawing/2014/main" id="{DC26BE4F-885A-C39F-F32F-F9AD7101427F}"/>
              </a:ext>
            </a:extLst>
          </p:cNvPr>
          <p:cNvSpPr>
            <a:spLocks noGrp="1"/>
          </p:cNvSpPr>
          <p:nvPr>
            <p:ph type="ctrTitle"/>
            <p:custDataLst>
              <p:tags r:id="rId3"/>
            </p:custDataLst>
          </p:nvPr>
        </p:nvSpPr>
        <p:spPr>
          <a:xfrm>
            <a:off x="723168" y="2377756"/>
            <a:ext cx="6213230" cy="2261456"/>
          </a:xfrm>
        </p:spPr>
        <p:txBody>
          <a:bodyPr/>
          <a:lstStyle/>
          <a:p>
            <a:r>
              <a:rPr lang="en-US" sz="5400" noProof="0" dirty="0"/>
              <a:t>Code of Ethics</a:t>
            </a:r>
          </a:p>
        </p:txBody>
      </p:sp>
      <p:sp>
        <p:nvSpPr>
          <p:cNvPr id="7" name="Untertitel 6">
            <a:extLst>
              <a:ext uri="{FF2B5EF4-FFF2-40B4-BE49-F238E27FC236}">
                <a16:creationId xmlns:a16="http://schemas.microsoft.com/office/drawing/2014/main" id="{B53A7ABE-757C-3AB0-2E55-354FEB02D1D8}"/>
              </a:ext>
            </a:extLst>
          </p:cNvPr>
          <p:cNvSpPr>
            <a:spLocks noGrp="1"/>
          </p:cNvSpPr>
          <p:nvPr>
            <p:ph type="subTitle" idx="1"/>
            <p:custDataLst>
              <p:tags r:id="rId4"/>
            </p:custDataLst>
          </p:nvPr>
        </p:nvSpPr>
        <p:spPr>
          <a:xfrm>
            <a:off x="723167" y="3108657"/>
            <a:ext cx="6213230" cy="1047304"/>
          </a:xfrm>
        </p:spPr>
        <p:txBody>
          <a:bodyPr/>
          <a:lstStyle/>
          <a:p>
            <a:r>
              <a:rPr lang="en-US" sz="5400" noProof="0" dirty="0"/>
              <a:t>Business Partner </a:t>
            </a:r>
          </a:p>
        </p:txBody>
      </p:sp>
    </p:spTree>
    <p:extLst>
      <p:ext uri="{BB962C8B-B14F-4D97-AF65-F5344CB8AC3E}">
        <p14:creationId xmlns:p14="http://schemas.microsoft.com/office/powerpoint/2010/main" val="1702172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platzhalter 16" descr="Ein Bild, das Himmel, draußen, Straßenbeleuchtung, Elektrik enthält.&#10;&#10;Automatisch generierte Beschreibung">
            <a:extLst>
              <a:ext uri="{FF2B5EF4-FFF2-40B4-BE49-F238E27FC236}">
                <a16:creationId xmlns:a16="http://schemas.microsoft.com/office/drawing/2014/main" id="{8F79A571-7ACD-6EDF-5975-C795A4D1C5D3}"/>
              </a:ext>
            </a:extLst>
          </p:cNvPr>
          <p:cNvPicPr>
            <a:picLocks noGrp="1" noChangeAspect="1"/>
          </p:cNvPicPr>
          <p:nvPr>
            <p:ph type="pic" sz="quarter" idx="14"/>
            <p:custDataLst>
              <p:tags r:id="rId1"/>
            </p:custDataLst>
          </p:nvPr>
        </p:nvPicPr>
        <p:blipFill>
          <a:blip r:embed="rId7" cstate="screen">
            <a:extLst>
              <a:ext uri="{28A0092B-C50C-407E-A947-70E740481C1C}">
                <a14:useLocalDpi xmlns:a14="http://schemas.microsoft.com/office/drawing/2010/main"/>
              </a:ext>
            </a:extLst>
          </a:blip>
          <a:srcRect r="10"/>
          <a:stretch/>
        </p:blipFill>
        <p:spPr>
          <a:xfrm>
            <a:off x="0" y="0"/>
            <a:ext cx="12190731" cy="6858000"/>
          </a:xfrm>
        </p:spPr>
      </p:pic>
      <p:sp>
        <p:nvSpPr>
          <p:cNvPr id="16" name="Titel 15">
            <a:extLst>
              <a:ext uri="{FF2B5EF4-FFF2-40B4-BE49-F238E27FC236}">
                <a16:creationId xmlns:a16="http://schemas.microsoft.com/office/drawing/2014/main" id="{50436C20-99D1-7213-D22F-28C2A1A96F08}"/>
              </a:ext>
            </a:extLst>
          </p:cNvPr>
          <p:cNvSpPr>
            <a:spLocks noGrp="1"/>
          </p:cNvSpPr>
          <p:nvPr>
            <p:ph type="title"/>
            <p:custDataLst>
              <p:tags r:id="rId2"/>
            </p:custDataLst>
          </p:nvPr>
        </p:nvSpPr>
        <p:spPr>
          <a:xfrm>
            <a:off x="492126" y="493200"/>
            <a:ext cx="6304328" cy="4512739"/>
          </a:xfrm>
          <a:solidFill>
            <a:schemeClr val="tx2"/>
          </a:solidFill>
        </p:spPr>
        <p:txBody>
          <a:bodyPr/>
          <a:lstStyle/>
          <a:p>
            <a:r>
              <a:rPr lang="en-US" noProof="0" dirty="0"/>
              <a:t>Welcome</a:t>
            </a:r>
          </a:p>
        </p:txBody>
      </p:sp>
      <p:sp>
        <p:nvSpPr>
          <p:cNvPr id="3" name="Textplatzhalter 2">
            <a:extLst>
              <a:ext uri="{FF2B5EF4-FFF2-40B4-BE49-F238E27FC236}">
                <a16:creationId xmlns:a16="http://schemas.microsoft.com/office/drawing/2014/main" id="{12F5076B-2B89-DB08-2220-86FA5714B593}"/>
              </a:ext>
            </a:extLst>
          </p:cNvPr>
          <p:cNvSpPr>
            <a:spLocks noGrp="1"/>
          </p:cNvSpPr>
          <p:nvPr>
            <p:ph type="body" sz="quarter" idx="15"/>
            <p:custDataLst>
              <p:tags r:id="rId3"/>
            </p:custDataLst>
          </p:nvPr>
        </p:nvSpPr>
        <p:spPr>
          <a:xfrm>
            <a:off x="492126" y="1495677"/>
            <a:ext cx="6304328" cy="3304923"/>
          </a:xfrm>
        </p:spPr>
        <p:txBody>
          <a:bodyPr numCol="2" spcCol="432000"/>
          <a:lstStyle/>
          <a:p>
            <a:pPr algn="just"/>
            <a:r>
              <a:rPr lang="en-US" sz="900" b="0" i="0" u="none" strike="noStrike" baseline="0" dirty="0">
                <a:solidFill>
                  <a:srgbClr val="FFFFFF"/>
                </a:solidFill>
                <a:latin typeface="Inter-Regular"/>
              </a:rPr>
              <a:t>Welcome to </a:t>
            </a:r>
            <a:r>
              <a:rPr lang="en-US" sz="900" b="0" i="0" u="none" strike="noStrike" baseline="0" dirty="0" err="1">
                <a:solidFill>
                  <a:srgbClr val="FFFFFF"/>
                </a:solidFill>
                <a:latin typeface="Inter-Regular"/>
              </a:rPr>
              <a:t>BauWatch’s</a:t>
            </a:r>
            <a:r>
              <a:rPr lang="en-US" sz="900" b="0" i="0" u="none" strike="noStrike" baseline="0" dirty="0">
                <a:solidFill>
                  <a:srgbClr val="FFFFFF"/>
                </a:solidFill>
                <a:latin typeface="Inter-Regular"/>
              </a:rPr>
              <a:t> Code of Ethics!</a:t>
            </a:r>
          </a:p>
          <a:p>
            <a:pPr algn="just"/>
            <a:r>
              <a:rPr lang="en-US" sz="900" b="0" i="0" u="none" strike="noStrike" baseline="0" dirty="0">
                <a:solidFill>
                  <a:srgbClr val="FFFFFF"/>
                </a:solidFill>
                <a:latin typeface="Inter-Regular"/>
              </a:rPr>
              <a:t>As a market leader and a high-growth company expanding into new markets, we are committed to maintaining and setting the highest ethical standards.</a:t>
            </a:r>
          </a:p>
          <a:p>
            <a:pPr algn="just"/>
            <a:r>
              <a:rPr lang="en-US" sz="900" b="0" i="0" u="none" strike="noStrike" baseline="0" dirty="0">
                <a:solidFill>
                  <a:srgbClr val="FFFFFF"/>
                </a:solidFill>
                <a:latin typeface="Inter-Regular"/>
              </a:rPr>
              <a:t>At BauWatch we believe that success goes hand in hand with responsible, transparent, and ethical business practices. We embrace the principle of creating economic value while also enhancing social values. We take responsibility, not only focused on good economic decisions, but also on how they impact the world today and for future generations. With this in mind, we present you our Code of Ethics, which serves as a guiding document for all our employees, partners, and stakeholders, outlining our core principles and values. </a:t>
            </a:r>
          </a:p>
          <a:p>
            <a:pPr algn="l"/>
            <a:endParaRPr lang="en-US" sz="900" b="0" i="0" u="none" strike="noStrike" baseline="0" dirty="0">
              <a:solidFill>
                <a:srgbClr val="FFFFFF"/>
              </a:solidFill>
              <a:latin typeface="Inter-Regular"/>
            </a:endParaRPr>
          </a:p>
          <a:p>
            <a:pPr algn="just"/>
            <a:r>
              <a:rPr lang="en-US" sz="900" b="0" i="0" u="none" strike="noStrike" baseline="0" dirty="0">
                <a:solidFill>
                  <a:srgbClr val="FFFFFF"/>
                </a:solidFill>
                <a:latin typeface="Inter-Regular"/>
              </a:rPr>
              <a:t>The Code sets clear expectations for behavior, placing a strong emphasis on integrity, trust, and respect. It provides essential guidance on fairness, honestly, compliance, conflict of interests, confidentiality, diversity, inclusion, and the importance of safe work environment.</a:t>
            </a:r>
          </a:p>
          <a:p>
            <a:pPr algn="just"/>
            <a:r>
              <a:rPr lang="en-US" sz="900" b="0" i="0" u="none" strike="noStrike" baseline="0" dirty="0">
                <a:solidFill>
                  <a:srgbClr val="FFFFFF"/>
                </a:solidFill>
                <a:latin typeface="Inter-Regular"/>
              </a:rPr>
              <a:t>As we venture into new markets, we remain adaptable while maintaining our unwavering commitment to ethical conduct, we encourage everyone to familiarize themselves with the Code and integrate its principles into their daily activities. By doing so, we cultivate a culture of integrity, accountability, and professionalism.</a:t>
            </a:r>
          </a:p>
          <a:p>
            <a:pPr algn="just"/>
            <a:r>
              <a:rPr lang="en-US" sz="900" b="0" i="0" u="none" strike="noStrike" baseline="0" dirty="0">
                <a:solidFill>
                  <a:srgbClr val="FFFFFF"/>
                </a:solidFill>
                <a:latin typeface="Inter-Regular"/>
              </a:rPr>
              <a:t>Thank you for embracing our Code of Ethics, as we work together to build a company that excels in the temporary surveillance industry while upholding our strong ethical principles.</a:t>
            </a:r>
          </a:p>
          <a:p>
            <a:pPr algn="l"/>
            <a:r>
              <a:rPr lang="en-US" sz="900" b="0" i="0" u="none" strike="noStrike" baseline="0" dirty="0">
                <a:solidFill>
                  <a:srgbClr val="FFFFFF"/>
                </a:solidFill>
                <a:latin typeface="Inter-Regular"/>
              </a:rPr>
              <a:t>Al Ghelani</a:t>
            </a:r>
            <a:r>
              <a:rPr lang="en-US" sz="800" noProof="0" dirty="0"/>
              <a:t>. </a:t>
            </a:r>
          </a:p>
        </p:txBody>
      </p:sp>
      <p:sp>
        <p:nvSpPr>
          <p:cNvPr id="22" name="SmartArt-Platzhalter 21">
            <a:extLst>
              <a:ext uri="{FF2B5EF4-FFF2-40B4-BE49-F238E27FC236}">
                <a16:creationId xmlns:a16="http://schemas.microsoft.com/office/drawing/2014/main" id="{138361AA-020F-4E9D-F3F1-2D502C573265}"/>
              </a:ext>
            </a:extLst>
          </p:cNvPr>
          <p:cNvSpPr>
            <a:spLocks noGrp="1"/>
          </p:cNvSpPr>
          <p:nvPr>
            <p:ph type="dgm" sz="quarter" idx="13"/>
            <p:custDataLst>
              <p:tags r:id="rId4"/>
            </p:custDataLst>
          </p:nvPr>
        </p:nvSpPr>
        <p:spPr/>
        <p:txBody>
          <a:bodyPr/>
          <a:lstStyle/>
          <a:p>
            <a:endParaRPr lang="en-US"/>
          </a:p>
        </p:txBody>
      </p:sp>
    </p:spTree>
    <p:extLst>
      <p:ext uri="{BB962C8B-B14F-4D97-AF65-F5344CB8AC3E}">
        <p14:creationId xmlns:p14="http://schemas.microsoft.com/office/powerpoint/2010/main" val="406170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platzhalter 13" descr="Ein Bild, das Himmel, draußen, Gras, Wolke enthält.&#10;&#10;Automatisch generierte Beschreibung">
            <a:extLst>
              <a:ext uri="{FF2B5EF4-FFF2-40B4-BE49-F238E27FC236}">
                <a16:creationId xmlns:a16="http://schemas.microsoft.com/office/drawing/2014/main" id="{144239E8-5CA6-B6FB-6007-A6F8913A645B}"/>
              </a:ext>
            </a:extLst>
          </p:cNvPr>
          <p:cNvPicPr>
            <a:picLocks noGrp="1" noChangeAspect="1"/>
          </p:cNvPicPr>
          <p:nvPr>
            <p:ph type="pic" sz="quarter" idx="10"/>
            <p:custDataLst>
              <p:tags r:id="rId1"/>
            </p:custDataLst>
          </p:nvPr>
        </p:nvPicPr>
        <p:blipFill rotWithShape="1">
          <a:blip r:embed="rId9" cstate="screen">
            <a:extLst>
              <a:ext uri="{28A0092B-C50C-407E-A947-70E740481C1C}">
                <a14:useLocalDpi xmlns:a14="http://schemas.microsoft.com/office/drawing/2010/main"/>
              </a:ext>
            </a:extLst>
          </a:blip>
          <a:srcRect/>
          <a:stretch/>
        </p:blipFill>
        <p:spPr>
          <a:xfrm>
            <a:off x="0" y="0"/>
            <a:ext cx="12192000" cy="6858000"/>
          </a:xfrm>
        </p:spPr>
      </p:pic>
      <p:sp>
        <p:nvSpPr>
          <p:cNvPr id="11" name="Abdunkelung">
            <a:extLst>
              <a:ext uri="{FF2B5EF4-FFF2-40B4-BE49-F238E27FC236}">
                <a16:creationId xmlns:a16="http://schemas.microsoft.com/office/drawing/2014/main" id="{846E030B-9477-3EDB-B1B3-D57FAFF2120E}"/>
              </a:ext>
            </a:extLst>
          </p:cNvPr>
          <p:cNvSpPr/>
          <p:nvPr>
            <p:custDataLst>
              <p:tags r:id="rId2"/>
            </p:custDataLst>
          </p:nvPr>
        </p:nvSpPr>
        <p:spPr>
          <a:xfrm>
            <a:off x="0" y="2253006"/>
            <a:ext cx="12192000" cy="4604994"/>
          </a:xfrm>
          <a:prstGeom prst="rect">
            <a:avLst/>
          </a:prstGeom>
          <a:gradFill>
            <a:gsLst>
              <a:gs pos="0">
                <a:schemeClr val="tx1">
                  <a:alpha val="0"/>
                </a:schemeClr>
              </a:gs>
              <a:gs pos="43000">
                <a:schemeClr val="tx1">
                  <a:alpha val="4600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martArt-Platzhalter 9">
            <a:extLst>
              <a:ext uri="{FF2B5EF4-FFF2-40B4-BE49-F238E27FC236}">
                <a16:creationId xmlns:a16="http://schemas.microsoft.com/office/drawing/2014/main" id="{3AE8C0C7-D5DC-D418-1D10-D0C3122D5038}"/>
              </a:ext>
            </a:extLst>
          </p:cNvPr>
          <p:cNvSpPr>
            <a:spLocks noGrp="1"/>
          </p:cNvSpPr>
          <p:nvPr>
            <p:ph type="dgm" sz="quarter" idx="12"/>
            <p:custDataLst>
              <p:tags r:id="rId3"/>
            </p:custDataLst>
          </p:nvPr>
        </p:nvSpPr>
        <p:spPr>
          <a:xfrm>
            <a:off x="0" y="0"/>
            <a:ext cx="9554876" cy="6858000"/>
          </a:xfrm>
        </p:spPr>
        <p:txBody>
          <a:bodyPr/>
          <a:lstStyle/>
          <a:p>
            <a:endParaRPr lang="en-US" dirty="0"/>
          </a:p>
        </p:txBody>
      </p:sp>
      <p:sp>
        <p:nvSpPr>
          <p:cNvPr id="8" name="SmartArt-Platzhalter 7">
            <a:extLst>
              <a:ext uri="{FF2B5EF4-FFF2-40B4-BE49-F238E27FC236}">
                <a16:creationId xmlns:a16="http://schemas.microsoft.com/office/drawing/2014/main" id="{B5731135-077C-E24B-8BF1-E57532ED2A9E}"/>
              </a:ext>
            </a:extLst>
          </p:cNvPr>
          <p:cNvSpPr>
            <a:spLocks noGrp="1"/>
          </p:cNvSpPr>
          <p:nvPr>
            <p:ph type="dgm" sz="quarter" idx="11"/>
            <p:custDataLst>
              <p:tags r:id="rId4"/>
            </p:custDataLst>
          </p:nvPr>
        </p:nvSpPr>
        <p:spPr/>
        <p:txBody>
          <a:bodyPr/>
          <a:lstStyle/>
          <a:p>
            <a:endParaRPr lang="en-US"/>
          </a:p>
        </p:txBody>
      </p:sp>
      <p:sp>
        <p:nvSpPr>
          <p:cNvPr id="6" name="Titel 5">
            <a:extLst>
              <a:ext uri="{FF2B5EF4-FFF2-40B4-BE49-F238E27FC236}">
                <a16:creationId xmlns:a16="http://schemas.microsoft.com/office/drawing/2014/main" id="{DC26BE4F-885A-C39F-F32F-F9AD7101427F}"/>
              </a:ext>
            </a:extLst>
          </p:cNvPr>
          <p:cNvSpPr>
            <a:spLocks noGrp="1"/>
          </p:cNvSpPr>
          <p:nvPr>
            <p:ph type="ctrTitle"/>
            <p:custDataLst>
              <p:tags r:id="rId5"/>
            </p:custDataLst>
          </p:nvPr>
        </p:nvSpPr>
        <p:spPr>
          <a:xfrm>
            <a:off x="4019550" y="2684930"/>
            <a:ext cx="7819304" cy="2260600"/>
          </a:xfrm>
        </p:spPr>
        <p:txBody>
          <a:bodyPr/>
          <a:lstStyle/>
          <a:p>
            <a:r>
              <a:rPr lang="en-US" sz="3200" noProof="0" dirty="0">
                <a:solidFill>
                  <a:schemeClr val="bg1"/>
                </a:solidFill>
              </a:rPr>
              <a:t>Compliance</a:t>
            </a:r>
            <a:r>
              <a:rPr lang="en-US" sz="4000" noProof="0" dirty="0">
                <a:solidFill>
                  <a:schemeClr val="bg1"/>
                </a:solidFill>
              </a:rPr>
              <a:t> </a:t>
            </a:r>
            <a:r>
              <a:rPr lang="en-US" sz="3200" noProof="0" dirty="0">
                <a:solidFill>
                  <a:schemeClr val="bg1"/>
                </a:solidFill>
              </a:rPr>
              <a:t>with the law</a:t>
            </a:r>
            <a:endParaRPr lang="en-US" sz="4000" noProof="0" dirty="0">
              <a:solidFill>
                <a:schemeClr val="bg1"/>
              </a:solidFill>
            </a:endParaRPr>
          </a:p>
        </p:txBody>
      </p:sp>
      <p:sp>
        <p:nvSpPr>
          <p:cNvPr id="7" name="Untertitel 6">
            <a:extLst>
              <a:ext uri="{FF2B5EF4-FFF2-40B4-BE49-F238E27FC236}">
                <a16:creationId xmlns:a16="http://schemas.microsoft.com/office/drawing/2014/main" id="{B53A7ABE-757C-3AB0-2E55-354FEB02D1D8}"/>
              </a:ext>
            </a:extLst>
          </p:cNvPr>
          <p:cNvSpPr>
            <a:spLocks noGrp="1"/>
          </p:cNvSpPr>
          <p:nvPr>
            <p:ph type="subTitle" idx="1"/>
            <p:custDataLst>
              <p:tags r:id="rId6"/>
            </p:custDataLst>
          </p:nvPr>
        </p:nvSpPr>
        <p:spPr>
          <a:xfrm>
            <a:off x="4019550" y="4853579"/>
            <a:ext cx="7449559" cy="1047750"/>
          </a:xfrm>
        </p:spPr>
        <p:txBody>
          <a:bodyPr/>
          <a:lstStyle/>
          <a:p>
            <a:r>
              <a:rPr lang="en-US" sz="3200" noProof="0" dirty="0">
                <a:solidFill>
                  <a:schemeClr val="bg1"/>
                </a:solidFill>
              </a:rPr>
              <a:t>Our business partners comply with the legal requirements of each applicable jurisdiction. </a:t>
            </a:r>
          </a:p>
        </p:txBody>
      </p:sp>
    </p:spTree>
    <p:extLst>
      <p:ext uri="{BB962C8B-B14F-4D97-AF65-F5344CB8AC3E}">
        <p14:creationId xmlns:p14="http://schemas.microsoft.com/office/powerpoint/2010/main" val="1451636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platzhalter 19">
            <a:extLst>
              <a:ext uri="{FF2B5EF4-FFF2-40B4-BE49-F238E27FC236}">
                <a16:creationId xmlns:a16="http://schemas.microsoft.com/office/drawing/2014/main" id="{C46F9F9D-C1ED-0BB0-2490-BD965B14B0AC}"/>
              </a:ext>
            </a:extLst>
          </p:cNvPr>
          <p:cNvSpPr>
            <a:spLocks noGrp="1"/>
          </p:cNvSpPr>
          <p:nvPr>
            <p:ph type="body" sz="quarter" idx="20"/>
            <p:custDataLst>
              <p:tags r:id="rId1"/>
            </p:custDataLst>
          </p:nvPr>
        </p:nvSpPr>
        <p:spPr>
          <a:xfrm>
            <a:off x="375167" y="1974956"/>
            <a:ext cx="6128239" cy="4558590"/>
          </a:xfrm>
        </p:spPr>
        <p:txBody>
          <a:bodyPr/>
          <a:lstStyle/>
          <a:p>
            <a:r>
              <a:rPr lang="en-US" noProof="0" dirty="0"/>
              <a:t>BauWatch does not tolerate human rights violations. Our business partners undertake to comply with national and international regulations on the protection of human rights.</a:t>
            </a:r>
          </a:p>
          <a:p>
            <a:endParaRPr lang="en-US" noProof="0" dirty="0"/>
          </a:p>
          <a:p>
            <a:r>
              <a:rPr lang="en-US" dirty="0"/>
              <a:t>Child labor is prohibited. Business partners are requested not to permit the employment of children either in their own operations or those of their business partners.</a:t>
            </a:r>
          </a:p>
          <a:p>
            <a:endParaRPr lang="en-US" noProof="0" dirty="0"/>
          </a:p>
          <a:p>
            <a:r>
              <a:rPr lang="en-US" dirty="0"/>
              <a:t>Employment relationships arise exclusively on a voluntary basis and can be terminated in compliance with agreed termination periods. Forced labor and any form of modern slavery and human trafficking are not permitted. </a:t>
            </a:r>
          </a:p>
          <a:p>
            <a:endParaRPr lang="en-US" noProof="0" dirty="0"/>
          </a:p>
          <a:p>
            <a:r>
              <a:rPr lang="en-US" dirty="0"/>
              <a:t>Our business partners create fair and secure jobs. They do not tolerate discrimination based on gender, age, ethnic origin, nationality, social status, political opinion, or sexual orientation and promote diversity. The work environment is free from harassment and unlawful practices or discrimination. </a:t>
            </a:r>
            <a:endParaRPr lang="en-US" noProof="0" dirty="0"/>
          </a:p>
        </p:txBody>
      </p:sp>
      <p:sp>
        <p:nvSpPr>
          <p:cNvPr id="17" name="Titel 16">
            <a:extLst>
              <a:ext uri="{FF2B5EF4-FFF2-40B4-BE49-F238E27FC236}">
                <a16:creationId xmlns:a16="http://schemas.microsoft.com/office/drawing/2014/main" id="{44F8D414-8F3C-F13B-3506-8FBE76E9B98F}"/>
              </a:ext>
            </a:extLst>
          </p:cNvPr>
          <p:cNvSpPr>
            <a:spLocks noGrp="1"/>
          </p:cNvSpPr>
          <p:nvPr>
            <p:ph type="title"/>
            <p:custDataLst>
              <p:tags r:id="rId2"/>
            </p:custDataLst>
          </p:nvPr>
        </p:nvSpPr>
        <p:spPr>
          <a:xfrm>
            <a:off x="492125" y="586800"/>
            <a:ext cx="7067623" cy="1163278"/>
          </a:xfrm>
        </p:spPr>
        <p:txBody>
          <a:bodyPr/>
          <a:lstStyle/>
          <a:p>
            <a:r>
              <a:rPr lang="en-US" noProof="0" dirty="0"/>
              <a:t>Human rights and working conditions</a:t>
            </a:r>
          </a:p>
        </p:txBody>
      </p:sp>
      <p:pic>
        <p:nvPicPr>
          <p:cNvPr id="32" name="Bildplatzhalter 25" descr="Ein Bild, das Screenshot, draußen enthält.&#10;&#10;Automatisch generierte Beschreibung">
            <a:extLst>
              <a:ext uri="{FF2B5EF4-FFF2-40B4-BE49-F238E27FC236}">
                <a16:creationId xmlns:a16="http://schemas.microsoft.com/office/drawing/2014/main" id="{FCC66073-5DC1-6432-642F-8EBD943D57C6}"/>
              </a:ext>
            </a:extLst>
          </p:cNvPr>
          <p:cNvPicPr>
            <a:picLocks noGrp="1" noChangeAspect="1"/>
          </p:cNvPicPr>
          <p:nvPr>
            <p:ph type="pic" sz="quarter" idx="13"/>
            <p:custDataLst>
              <p:tags r:id="rId3"/>
            </p:custDataLst>
          </p:nvPr>
        </p:nvPicPr>
        <p:blipFill rotWithShape="1">
          <a:blip r:embed="rId7" cstate="screen">
            <a:extLst>
              <a:ext uri="{28A0092B-C50C-407E-A947-70E740481C1C}">
                <a14:useLocalDpi xmlns:a14="http://schemas.microsoft.com/office/drawing/2010/main"/>
              </a:ext>
            </a:extLst>
          </a:blip>
          <a:srcRect l="3313" r="3313"/>
          <a:stretch/>
        </p:blipFill>
        <p:spPr/>
      </p:pic>
      <p:sp>
        <p:nvSpPr>
          <p:cNvPr id="2" name="SmartArt-Platzhalter 1">
            <a:extLst>
              <a:ext uri="{FF2B5EF4-FFF2-40B4-BE49-F238E27FC236}">
                <a16:creationId xmlns:a16="http://schemas.microsoft.com/office/drawing/2014/main" id="{F8923319-A8F3-2880-D36A-2CBE674C1027}"/>
              </a:ext>
            </a:extLst>
          </p:cNvPr>
          <p:cNvSpPr>
            <a:spLocks noGrp="1"/>
          </p:cNvSpPr>
          <p:nvPr>
            <p:ph type="dgm" sz="quarter" idx="14"/>
            <p:custDataLst>
              <p:tags r:id="rId4"/>
            </p:custDataLst>
          </p:nvPr>
        </p:nvSpPr>
        <p:spPr/>
        <p:txBody>
          <a:bodyPr/>
          <a:lstStyle/>
          <a:p>
            <a:endParaRPr lang="en-US"/>
          </a:p>
        </p:txBody>
      </p:sp>
    </p:spTree>
    <p:extLst>
      <p:ext uri="{BB962C8B-B14F-4D97-AF65-F5344CB8AC3E}">
        <p14:creationId xmlns:p14="http://schemas.microsoft.com/office/powerpoint/2010/main" val="2577577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liennummernplatzhalter 9">
            <a:extLst>
              <a:ext uri="{FF2B5EF4-FFF2-40B4-BE49-F238E27FC236}">
                <a16:creationId xmlns:a16="http://schemas.microsoft.com/office/drawing/2014/main" id="{8DFBC55D-32F0-4730-31D1-E75890EC9260}"/>
              </a:ext>
            </a:extLst>
          </p:cNvPr>
          <p:cNvSpPr>
            <a:spLocks noGrp="1"/>
          </p:cNvSpPr>
          <p:nvPr>
            <p:ph type="sldNum" sz="quarter" idx="12"/>
            <p:custDataLst>
              <p:tags r:id="rId1"/>
            </p:custDataLst>
          </p:nvPr>
        </p:nvSpPr>
        <p:spPr>
          <a:xfrm>
            <a:off x="492125" y="6230012"/>
            <a:ext cx="1062831" cy="365125"/>
          </a:xfrm>
        </p:spPr>
        <p:txBody>
          <a:bodyPr/>
          <a:lstStyle/>
          <a:p>
            <a:pPr marL="0" marR="0" lvl="0" indent="0" algn="l" defTabSz="914400" rtl="0" eaLnBrk="1" fontAlgn="ctr" latinLnBrk="0" hangingPunct="1">
              <a:lnSpc>
                <a:spcPct val="100000"/>
              </a:lnSpc>
              <a:spcBef>
                <a:spcPts val="0"/>
              </a:spcBef>
              <a:spcAft>
                <a:spcPts val="0"/>
              </a:spcAft>
              <a:buClr>
                <a:srgbClr val="0072DA"/>
              </a:buClr>
              <a:buSzPct val="75000"/>
              <a:buFont typeface="Webdings" panose="05030102010509060703" pitchFamily="18" charset="2"/>
              <a:buNone/>
              <a:tabLst/>
              <a:defRPr/>
            </a:pPr>
            <a:fld id="{BED803A3-C4DB-4E36-9C99-82DF07FD0BF4}" type="slidenum">
              <a:rPr kumimoji="0" lang="en-US" sz="1200" b="0" i="0" u="none" strike="noStrike" kern="1200" cap="none" spc="0" normalizeH="0" baseline="0" noProof="0" smtClean="0">
                <a:ln>
                  <a:noFill/>
                </a:ln>
                <a:solidFill>
                  <a:srgbClr val="141413"/>
                </a:solidFill>
                <a:effectLst/>
                <a:uLnTx/>
                <a:uFillTx/>
                <a:latin typeface="Montserrat"/>
                <a:ea typeface="+mn-ea"/>
                <a:cs typeface="+mn-cs"/>
              </a:rPr>
              <a:pPr marL="0" marR="0" lvl="0" indent="0" algn="l" defTabSz="914400" rtl="0" eaLnBrk="1" fontAlgn="ctr" latinLnBrk="0" hangingPunct="1">
                <a:lnSpc>
                  <a:spcPct val="100000"/>
                </a:lnSpc>
                <a:spcBef>
                  <a:spcPts val="0"/>
                </a:spcBef>
                <a:spcAft>
                  <a:spcPts val="0"/>
                </a:spcAft>
                <a:buClr>
                  <a:srgbClr val="0072DA"/>
                </a:buClr>
                <a:buSzPct val="75000"/>
                <a:buFont typeface="Webdings" panose="05030102010509060703" pitchFamily="18" charset="2"/>
                <a:buNone/>
                <a:tabLst/>
                <a:defRPr/>
              </a:pPr>
              <a:t>5</a:t>
            </a:fld>
            <a:endParaRPr kumimoji="0" lang="en-US" sz="1200" b="0" i="0" u="none" strike="noStrike" kern="1200" cap="none" spc="0" normalizeH="0" baseline="0" noProof="0" dirty="0">
              <a:ln>
                <a:noFill/>
              </a:ln>
              <a:solidFill>
                <a:srgbClr val="141413"/>
              </a:solidFill>
              <a:effectLst/>
              <a:uLnTx/>
              <a:uFillTx/>
              <a:latin typeface="Montserrat"/>
              <a:ea typeface="+mn-ea"/>
              <a:cs typeface="+mn-cs"/>
            </a:endParaRPr>
          </a:p>
        </p:txBody>
      </p:sp>
      <p:pic>
        <p:nvPicPr>
          <p:cNvPr id="21" name="Bildplatzhalter 20">
            <a:extLst>
              <a:ext uri="{FF2B5EF4-FFF2-40B4-BE49-F238E27FC236}">
                <a16:creationId xmlns:a16="http://schemas.microsoft.com/office/drawing/2014/main" id="{9066078B-B786-4B69-D151-C1269CBCFB0B}"/>
              </a:ext>
            </a:extLst>
          </p:cNvPr>
          <p:cNvPicPr>
            <a:picLocks noGrp="1" noChangeAspect="1"/>
          </p:cNvPicPr>
          <p:nvPr>
            <p:ph type="pic" sz="quarter" idx="16"/>
            <p:custDataLst>
              <p:tags r:id="rId2"/>
            </p:custDataLst>
          </p:nvPr>
        </p:nvPicPr>
        <p:blipFill rotWithShape="1">
          <a:blip r:embed="rId10" cstate="screen">
            <a:extLst>
              <a:ext uri="{28A0092B-C50C-407E-A947-70E740481C1C}">
                <a14:useLocalDpi xmlns:a14="http://schemas.microsoft.com/office/drawing/2010/main"/>
              </a:ext>
            </a:extLst>
          </a:blip>
          <a:srcRect/>
          <a:stretch/>
        </p:blipFill>
        <p:spPr>
          <a:xfrm>
            <a:off x="492126" y="1908000"/>
            <a:ext cx="5386619" cy="3076630"/>
          </a:xfrm>
        </p:spPr>
      </p:pic>
      <p:pic>
        <p:nvPicPr>
          <p:cNvPr id="19" name="Bildplatzhalter 18">
            <a:extLst>
              <a:ext uri="{FF2B5EF4-FFF2-40B4-BE49-F238E27FC236}">
                <a16:creationId xmlns:a16="http://schemas.microsoft.com/office/drawing/2014/main" id="{6BA005B6-7692-8DD3-646F-D6208941DFA1}"/>
              </a:ext>
            </a:extLst>
          </p:cNvPr>
          <p:cNvPicPr>
            <a:picLocks noGrp="1" noChangeAspect="1"/>
          </p:cNvPicPr>
          <p:nvPr>
            <p:ph type="pic" sz="quarter" idx="17"/>
            <p:custDataLst>
              <p:tags r:id="rId3"/>
            </p:custDataLst>
          </p:nvPr>
        </p:nvPicPr>
        <p:blipFill>
          <a:blip r:embed="rId11" cstate="screen">
            <a:extLst>
              <a:ext uri="{28A0092B-C50C-407E-A947-70E740481C1C}">
                <a14:useLocalDpi xmlns:a14="http://schemas.microsoft.com/office/drawing/2010/main"/>
              </a:ext>
            </a:extLst>
          </a:blip>
          <a:srcRect/>
          <a:stretch/>
        </p:blipFill>
        <p:spPr>
          <a:xfrm>
            <a:off x="6312000" y="1908000"/>
            <a:ext cx="5385033" cy="3076630"/>
          </a:xfrm>
        </p:spPr>
      </p:pic>
      <p:sp>
        <p:nvSpPr>
          <p:cNvPr id="22" name="Textplatzhalter 21">
            <a:extLst>
              <a:ext uri="{FF2B5EF4-FFF2-40B4-BE49-F238E27FC236}">
                <a16:creationId xmlns:a16="http://schemas.microsoft.com/office/drawing/2014/main" id="{346EE696-E0A5-3DED-6BC8-4F60684E007C}"/>
              </a:ext>
            </a:extLst>
          </p:cNvPr>
          <p:cNvSpPr>
            <a:spLocks noGrp="1"/>
          </p:cNvSpPr>
          <p:nvPr>
            <p:ph type="body" sz="quarter" idx="20"/>
            <p:custDataLst>
              <p:tags r:id="rId4"/>
            </p:custDataLst>
          </p:nvPr>
        </p:nvSpPr>
        <p:spPr>
          <a:xfrm>
            <a:off x="492124" y="4984630"/>
            <a:ext cx="5387878" cy="973258"/>
          </a:xfrm>
        </p:spPr>
        <p:txBody>
          <a:bodyPr/>
          <a:lstStyle/>
          <a:p>
            <a:pPr lvl="5"/>
            <a:r>
              <a:rPr lang="en-US" noProof="0" dirty="0"/>
              <a:t>Our business partners are committed to protecting freedom of expression and personal rights and support the right to organize and collective bargaining in accordance with applicable laws. </a:t>
            </a:r>
          </a:p>
        </p:txBody>
      </p:sp>
      <p:sp>
        <p:nvSpPr>
          <p:cNvPr id="16" name="Titel 15">
            <a:extLst>
              <a:ext uri="{FF2B5EF4-FFF2-40B4-BE49-F238E27FC236}">
                <a16:creationId xmlns:a16="http://schemas.microsoft.com/office/drawing/2014/main" id="{50436C20-99D1-7213-D22F-28C2A1A96F08}"/>
              </a:ext>
            </a:extLst>
          </p:cNvPr>
          <p:cNvSpPr>
            <a:spLocks noGrp="1"/>
          </p:cNvSpPr>
          <p:nvPr>
            <p:ph type="title"/>
            <p:custDataLst>
              <p:tags r:id="rId5"/>
            </p:custDataLst>
          </p:nvPr>
        </p:nvSpPr>
        <p:spPr>
          <a:xfrm>
            <a:off x="492125" y="394742"/>
            <a:ext cx="5386620" cy="1080000"/>
          </a:xfrm>
        </p:spPr>
        <p:txBody>
          <a:bodyPr/>
          <a:lstStyle/>
          <a:p>
            <a:r>
              <a:rPr lang="en-US" sz="3600" noProof="0" dirty="0"/>
              <a:t>Freedom of expression and association</a:t>
            </a:r>
          </a:p>
        </p:txBody>
      </p:sp>
      <p:sp>
        <p:nvSpPr>
          <p:cNvPr id="4" name="Textplatzhalter 3">
            <a:extLst>
              <a:ext uri="{FF2B5EF4-FFF2-40B4-BE49-F238E27FC236}">
                <a16:creationId xmlns:a16="http://schemas.microsoft.com/office/drawing/2014/main" id="{CA62A1F8-2AD6-608B-E4A2-E8D3ED5E62EC}"/>
              </a:ext>
            </a:extLst>
          </p:cNvPr>
          <p:cNvSpPr>
            <a:spLocks noGrp="1"/>
          </p:cNvSpPr>
          <p:nvPr>
            <p:ph type="body" sz="quarter" idx="21"/>
            <p:custDataLst>
              <p:tags r:id="rId6"/>
            </p:custDataLst>
          </p:nvPr>
        </p:nvSpPr>
        <p:spPr>
          <a:xfrm>
            <a:off x="6312000" y="4984630"/>
            <a:ext cx="5387878" cy="1080000"/>
          </a:xfrm>
        </p:spPr>
        <p:txBody>
          <a:bodyPr/>
          <a:lstStyle/>
          <a:p>
            <a:r>
              <a:rPr lang="en-US" noProof="0" dirty="0"/>
              <a:t>Business decisions are made exclusively on the basis of proper considerations. Personal interests, especially of a financial nature, must not play a role. Our business partners therefore undertake to prevent conflicts of interest. </a:t>
            </a:r>
          </a:p>
        </p:txBody>
      </p:sp>
      <p:sp>
        <p:nvSpPr>
          <p:cNvPr id="2" name="Titel 15">
            <a:extLst>
              <a:ext uri="{FF2B5EF4-FFF2-40B4-BE49-F238E27FC236}">
                <a16:creationId xmlns:a16="http://schemas.microsoft.com/office/drawing/2014/main" id="{FD01F0D8-2D57-9075-8AD1-D825F4F33337}"/>
              </a:ext>
            </a:extLst>
          </p:cNvPr>
          <p:cNvSpPr txBox="1">
            <a:spLocks/>
          </p:cNvSpPr>
          <p:nvPr>
            <p:custDataLst>
              <p:tags r:id="rId7"/>
            </p:custDataLst>
          </p:nvPr>
        </p:nvSpPr>
        <p:spPr>
          <a:xfrm>
            <a:off x="6312000" y="360112"/>
            <a:ext cx="5386620" cy="10800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700" b="1" kern="1200">
                <a:solidFill>
                  <a:schemeClr val="accent1"/>
                </a:solidFill>
                <a:latin typeface="+mj-lt"/>
                <a:ea typeface="+mj-ea"/>
                <a:cs typeface="+mj-cs"/>
              </a:defRPr>
            </a:lvl1pPr>
          </a:lstStyle>
          <a:p>
            <a:r>
              <a:rPr lang="en-US" sz="3600" dirty="0"/>
              <a:t>No conflicts of interest</a:t>
            </a:r>
          </a:p>
        </p:txBody>
      </p:sp>
    </p:spTree>
    <p:extLst>
      <p:ext uri="{BB962C8B-B14F-4D97-AF65-F5344CB8AC3E}">
        <p14:creationId xmlns:p14="http://schemas.microsoft.com/office/powerpoint/2010/main" val="53447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platzhalter 8" descr="Ein Bild, das Himmel, Wolke, draußen, Wolkig enthält.&#10;&#10;Automatisch generierte Beschreibung">
            <a:extLst>
              <a:ext uri="{FF2B5EF4-FFF2-40B4-BE49-F238E27FC236}">
                <a16:creationId xmlns:a16="http://schemas.microsoft.com/office/drawing/2014/main" id="{D45B60A2-5625-F0B9-C672-683726CC375B}"/>
              </a:ext>
            </a:extLst>
          </p:cNvPr>
          <p:cNvPicPr>
            <a:picLocks noGrp="1" noChangeAspect="1"/>
          </p:cNvPicPr>
          <p:nvPr>
            <p:ph type="pic" sz="quarter" idx="14"/>
            <p:custDataLst>
              <p:tags r:id="rId1"/>
            </p:custDataLst>
          </p:nvPr>
        </p:nvPicPr>
        <p:blipFill rotWithShape="1">
          <a:blip r:embed="rId7" cstate="screen">
            <a:extLst>
              <a:ext uri="{28A0092B-C50C-407E-A947-70E740481C1C}">
                <a14:useLocalDpi xmlns:a14="http://schemas.microsoft.com/office/drawing/2010/main"/>
              </a:ext>
            </a:extLst>
          </a:blip>
          <a:srcRect l="31" r="31"/>
          <a:stretch/>
        </p:blipFill>
        <p:spPr>
          <a:xfrm>
            <a:off x="0" y="0"/>
            <a:ext cx="12192000" cy="6858000"/>
          </a:xfrm>
        </p:spPr>
      </p:pic>
      <p:sp>
        <p:nvSpPr>
          <p:cNvPr id="4" name="SmartArt-Platzhalter 3">
            <a:extLst>
              <a:ext uri="{FF2B5EF4-FFF2-40B4-BE49-F238E27FC236}">
                <a16:creationId xmlns:a16="http://schemas.microsoft.com/office/drawing/2014/main" id="{5D0DC53F-4441-F4A4-85B9-3CCCF7BD4688}"/>
              </a:ext>
            </a:extLst>
          </p:cNvPr>
          <p:cNvSpPr>
            <a:spLocks noGrp="1"/>
          </p:cNvSpPr>
          <p:nvPr>
            <p:ph type="dgm" sz="quarter" idx="13"/>
            <p:custDataLst>
              <p:tags r:id="rId2"/>
            </p:custDataLst>
          </p:nvPr>
        </p:nvSpPr>
        <p:spPr/>
        <p:txBody>
          <a:bodyPr/>
          <a:lstStyle/>
          <a:p>
            <a:endParaRPr lang="en-US"/>
          </a:p>
        </p:txBody>
      </p:sp>
      <p:sp>
        <p:nvSpPr>
          <p:cNvPr id="16" name="Titel 15">
            <a:extLst>
              <a:ext uri="{FF2B5EF4-FFF2-40B4-BE49-F238E27FC236}">
                <a16:creationId xmlns:a16="http://schemas.microsoft.com/office/drawing/2014/main" id="{50436C20-99D1-7213-D22F-28C2A1A96F08}"/>
              </a:ext>
            </a:extLst>
          </p:cNvPr>
          <p:cNvSpPr>
            <a:spLocks noGrp="1"/>
          </p:cNvSpPr>
          <p:nvPr>
            <p:ph type="title"/>
            <p:custDataLst>
              <p:tags r:id="rId3"/>
            </p:custDataLst>
          </p:nvPr>
        </p:nvSpPr>
        <p:spPr>
          <a:xfrm>
            <a:off x="492125" y="586800"/>
            <a:ext cx="11206163" cy="1080000"/>
          </a:xfrm>
        </p:spPr>
        <p:txBody>
          <a:bodyPr/>
          <a:lstStyle/>
          <a:p>
            <a:r>
              <a:rPr lang="en-US" noProof="0" dirty="0"/>
              <a:t>No bribery &amp; corruption</a:t>
            </a:r>
          </a:p>
        </p:txBody>
      </p:sp>
      <p:sp>
        <p:nvSpPr>
          <p:cNvPr id="3" name="Textplatzhalter 21">
            <a:extLst>
              <a:ext uri="{FF2B5EF4-FFF2-40B4-BE49-F238E27FC236}">
                <a16:creationId xmlns:a16="http://schemas.microsoft.com/office/drawing/2014/main" id="{C612C6C9-710A-447C-3034-B5FC6F44A557}"/>
              </a:ext>
            </a:extLst>
          </p:cNvPr>
          <p:cNvSpPr txBox="1">
            <a:spLocks/>
          </p:cNvSpPr>
          <p:nvPr>
            <p:custDataLst>
              <p:tags r:id="rId4"/>
            </p:custDataLst>
          </p:nvPr>
        </p:nvSpPr>
        <p:spPr>
          <a:xfrm>
            <a:off x="322003" y="1766971"/>
            <a:ext cx="5387878" cy="97325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288000" indent="-288000" algn="l" defTabSz="914400" rtl="0" eaLnBrk="1" fontAlgn="ctr" latinLnBrk="0" hangingPunct="1">
              <a:lnSpc>
                <a:spcPct val="100000"/>
              </a:lnSpc>
              <a:spcBef>
                <a:spcPts val="1200"/>
              </a:spcBef>
              <a:buClr>
                <a:schemeClr val="accent1"/>
              </a:buClr>
              <a:buSzPct val="100000"/>
              <a:buFont typeface="Symbol" panose="05050102010706020507" pitchFamily="18" charset="2"/>
              <a:buChar char="-"/>
              <a:defRPr sz="1600" kern="1200">
                <a:solidFill>
                  <a:schemeClr val="tx1"/>
                </a:solidFill>
                <a:latin typeface="+mn-lt"/>
                <a:ea typeface="+mn-ea"/>
                <a:cs typeface="+mn-cs"/>
              </a:defRPr>
            </a:lvl2pPr>
            <a:lvl3pPr marL="576000" indent="-288000" algn="l" defTabSz="914400" rtl="0" eaLnBrk="1" latinLnBrk="0" hangingPunct="1">
              <a:lnSpc>
                <a:spcPct val="100000"/>
              </a:lnSpc>
              <a:spcBef>
                <a:spcPts val="600"/>
              </a:spcBef>
              <a:buClr>
                <a:schemeClr val="accent1"/>
              </a:buClr>
              <a:buFont typeface="Symbol" panose="05050102010706020507" pitchFamily="18" charset="2"/>
              <a:buChar char="-"/>
              <a:defRPr sz="1400" kern="1200">
                <a:solidFill>
                  <a:schemeClr val="tx1"/>
                </a:solidFill>
                <a:latin typeface="+mn-lt"/>
                <a:ea typeface="+mn-ea"/>
                <a:cs typeface="+mn-cs"/>
              </a:defRPr>
            </a:lvl3pPr>
            <a:lvl4pPr marL="0" indent="0" algn="l" defTabSz="914400" rtl="0" eaLnBrk="1" latinLnBrk="0" hangingPunct="1">
              <a:lnSpc>
                <a:spcPct val="100000"/>
              </a:lnSpc>
              <a:spcBef>
                <a:spcPts val="1800"/>
              </a:spcBef>
              <a:buFont typeface="Arial" panose="020B0604020202020204" pitchFamily="34" charset="0"/>
              <a:buNone/>
              <a:defRPr sz="1800" b="1" kern="120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fontAlgn="ctr" latinLnBrk="0" hangingPunct="1">
              <a:lnSpc>
                <a:spcPct val="100000"/>
              </a:lnSpc>
              <a:spcBef>
                <a:spcPts val="1200"/>
              </a:spcBef>
              <a:buClr>
                <a:schemeClr val="accent1"/>
              </a:buClr>
              <a:buSzPct val="100000"/>
              <a:buFont typeface="Symbol" panose="05050102010706020507" pitchFamily="18" charset="2"/>
              <a:buChar char="-"/>
              <a:defRPr sz="1400" kern="1200">
                <a:solidFill>
                  <a:schemeClr val="tx1"/>
                </a:solidFill>
                <a:latin typeface="+mn-lt"/>
                <a:ea typeface="+mn-ea"/>
                <a:cs typeface="+mn-cs"/>
              </a:defRPr>
            </a:lvl6pPr>
            <a:lvl7pPr marL="504000" indent="-252000" algn="l" defTabSz="914400" rtl="0" eaLnBrk="1" latinLnBrk="0" hangingPunct="1">
              <a:lnSpc>
                <a:spcPct val="100000"/>
              </a:lnSpc>
              <a:spcBef>
                <a:spcPts val="600"/>
              </a:spcBef>
              <a:buClr>
                <a:schemeClr val="accent1"/>
              </a:buClr>
              <a:buFont typeface="Symbol" panose="05050102010706020507" pitchFamily="18" charset="2"/>
              <a:buChar char="-"/>
              <a:defRPr sz="1200" kern="1200">
                <a:solidFill>
                  <a:schemeClr val="tx1"/>
                </a:solidFill>
                <a:latin typeface="+mn-lt"/>
                <a:ea typeface="+mn-ea"/>
                <a:cs typeface="+mn-cs"/>
              </a:defRPr>
            </a:lvl7pPr>
            <a:lvl8pPr marL="324000" indent="-324000" algn="l" defTabSz="914400" rtl="0" eaLnBrk="1" latinLnBrk="0" hangingPunct="1">
              <a:lnSpc>
                <a:spcPct val="100000"/>
              </a:lnSpc>
              <a:spcBef>
                <a:spcPts val="1200"/>
              </a:spcBef>
              <a:buClr>
                <a:schemeClr val="accent1"/>
              </a:buClr>
              <a:buFont typeface="+mj-lt"/>
              <a:buAutoNum type="arabicPeriod"/>
              <a:defRPr sz="1600" b="0" kern="1200">
                <a:solidFill>
                  <a:schemeClr val="tx1"/>
                </a:solidFill>
                <a:latin typeface="+mn-lt"/>
                <a:ea typeface="+mn-ea"/>
                <a:cs typeface="+mn-cs"/>
              </a:defRPr>
            </a:lvl8pPr>
            <a:lvl9pPr marL="324000" indent="-324000" algn="l" defTabSz="914400" rtl="0" eaLnBrk="1" latinLnBrk="0" hangingPunct="1">
              <a:lnSpc>
                <a:spcPct val="100000"/>
              </a:lnSpc>
              <a:spcBef>
                <a:spcPts val="1200"/>
              </a:spcBef>
              <a:buClr>
                <a:schemeClr val="accent1"/>
              </a:buClr>
              <a:buFont typeface="+mj-lt"/>
              <a:buAutoNum type="arabicPeriod"/>
              <a:defRPr sz="1400" kern="1200">
                <a:solidFill>
                  <a:schemeClr val="tx1"/>
                </a:solidFill>
                <a:latin typeface="+mn-lt"/>
                <a:ea typeface="+mn-ea"/>
                <a:cs typeface="+mn-cs"/>
              </a:defRPr>
            </a:lvl9pPr>
          </a:lstStyle>
          <a:p>
            <a:pPr marL="0" lvl="5" indent="0" algn="just">
              <a:buNone/>
            </a:pPr>
            <a:r>
              <a:rPr lang="en-US" sz="1800" b="1" dirty="0">
                <a:solidFill>
                  <a:schemeClr val="bg1"/>
                </a:solidFill>
              </a:rPr>
              <a:t>BauWatch does not tolerate any form of bribery or corruption. At BauWatch, business decisions are based on objective criteria such as the reliability and integrity of a business partner, the price and the quality of products or services. Decisions must never be influenced by the prospect of granting or receiving personal benefits to public officials or private business partners. </a:t>
            </a:r>
          </a:p>
          <a:p>
            <a:pPr marL="0" lvl="5" indent="0" algn="just">
              <a:buNone/>
            </a:pPr>
            <a:r>
              <a:rPr lang="en-US" sz="1800" b="1" dirty="0">
                <a:solidFill>
                  <a:schemeClr val="bg1"/>
                </a:solidFill>
              </a:rPr>
              <a:t>Our business partners therefore undertake not to offer, request and/or accept gifts, payments, services, or invitations that could improperly influence a business relationship.</a:t>
            </a:r>
          </a:p>
        </p:txBody>
      </p:sp>
    </p:spTree>
    <p:extLst>
      <p:ext uri="{BB962C8B-B14F-4D97-AF65-F5344CB8AC3E}">
        <p14:creationId xmlns:p14="http://schemas.microsoft.com/office/powerpoint/2010/main" val="4120530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Bildplatzhalter 43">
            <a:extLst>
              <a:ext uri="{FF2B5EF4-FFF2-40B4-BE49-F238E27FC236}">
                <a16:creationId xmlns:a16="http://schemas.microsoft.com/office/drawing/2014/main" id="{510F9026-FF86-CA10-F717-C808B7DE0DAB}"/>
              </a:ext>
            </a:extLst>
          </p:cNvPr>
          <p:cNvPicPr>
            <a:picLocks noGrp="1" noChangeAspect="1"/>
          </p:cNvPicPr>
          <p:nvPr>
            <p:ph type="pic" sz="quarter" idx="36"/>
            <p:custDataLst>
              <p:tags r:id="rId1"/>
            </p:custDataLst>
          </p:nvPr>
        </p:nvPicPr>
        <p:blipFill>
          <a:blip r:embed="rId13" cstate="screen">
            <a:extLst>
              <a:ext uri="{28A0092B-C50C-407E-A947-70E740481C1C}">
                <a14:useLocalDpi xmlns:a14="http://schemas.microsoft.com/office/drawing/2010/main"/>
              </a:ext>
            </a:extLst>
          </a:blip>
          <a:srcRect/>
          <a:stretch/>
        </p:blipFill>
        <p:spPr>
          <a:xfrm>
            <a:off x="1" y="0"/>
            <a:ext cx="12189134" cy="3429000"/>
          </a:xfrm>
        </p:spPr>
      </p:pic>
      <p:sp>
        <p:nvSpPr>
          <p:cNvPr id="80" name="Foliennummernplatzhalter 79">
            <a:extLst>
              <a:ext uri="{FF2B5EF4-FFF2-40B4-BE49-F238E27FC236}">
                <a16:creationId xmlns:a16="http://schemas.microsoft.com/office/drawing/2014/main" id="{7C3E0F0F-A30B-AE69-FB52-A460F13D2001}"/>
              </a:ext>
            </a:extLst>
          </p:cNvPr>
          <p:cNvSpPr>
            <a:spLocks noGrp="1"/>
          </p:cNvSpPr>
          <p:nvPr>
            <p:ph type="sldNum" sz="quarter" idx="11"/>
            <p:custDataLst>
              <p:tags r:id="rId2"/>
            </p:custDataLst>
          </p:nvPr>
        </p:nvSpPr>
        <p:spPr>
          <a:xfrm>
            <a:off x="492125" y="6230012"/>
            <a:ext cx="1062831" cy="365125"/>
          </a:xfrm>
        </p:spPr>
        <p:txBody>
          <a:bodyPr/>
          <a:lstStyle/>
          <a:p>
            <a:fld id="{BED803A3-C4DB-4E36-9C99-82DF07FD0BF4}" type="slidenum">
              <a:rPr lang="en-US" smtClean="0"/>
              <a:pPr/>
              <a:t>7</a:t>
            </a:fld>
            <a:endParaRPr lang="en-US" dirty="0"/>
          </a:p>
        </p:txBody>
      </p:sp>
      <p:pic>
        <p:nvPicPr>
          <p:cNvPr id="15" name="Bildplatzhalter 14">
            <a:extLst>
              <a:ext uri="{FF2B5EF4-FFF2-40B4-BE49-F238E27FC236}">
                <a16:creationId xmlns:a16="http://schemas.microsoft.com/office/drawing/2014/main" id="{62875547-2DC9-40F8-2704-3ADA0E922309}"/>
              </a:ext>
            </a:extLst>
          </p:cNvPr>
          <p:cNvPicPr>
            <a:picLocks noGrp="1" noChangeAspect="1"/>
          </p:cNvPicPr>
          <p:nvPr>
            <p:ph type="pic" sz="quarter" idx="27"/>
            <p:custDataLst>
              <p:tags r:id="rId3"/>
            </p:custDataLst>
          </p:nvPr>
        </p:nvPicPr>
        <p:blipFill>
          <a:blip r:embed="rId14">
            <a:extLst>
              <a:ext uri="{96DAC541-7B7A-43D3-8B79-37D633B846F1}">
                <asvg:svgBlip xmlns:asvg="http://schemas.microsoft.com/office/drawing/2016/SVG/main" r:embed="rId15"/>
              </a:ext>
            </a:extLst>
          </a:blip>
          <a:srcRect/>
          <a:stretch/>
        </p:blipFill>
        <p:spPr>
          <a:xfrm>
            <a:off x="2776558" y="3056254"/>
            <a:ext cx="745490" cy="745490"/>
          </a:xfrm>
        </p:spPr>
      </p:pic>
      <p:pic>
        <p:nvPicPr>
          <p:cNvPr id="17" name="Bildplatzhalter 16">
            <a:extLst>
              <a:ext uri="{FF2B5EF4-FFF2-40B4-BE49-F238E27FC236}">
                <a16:creationId xmlns:a16="http://schemas.microsoft.com/office/drawing/2014/main" id="{366B157F-02A4-FCA3-53A2-DEBFB838C7A7}"/>
              </a:ext>
            </a:extLst>
          </p:cNvPr>
          <p:cNvPicPr>
            <a:picLocks noGrp="1" noChangeAspect="1"/>
          </p:cNvPicPr>
          <p:nvPr>
            <p:ph type="pic" sz="quarter" idx="28"/>
            <p:custDataLst>
              <p:tags r:id="rId4"/>
            </p:custDataLst>
          </p:nvPr>
        </p:nvPicPr>
        <p:blipFill>
          <a:blip r:embed="rId16">
            <a:extLst>
              <a:ext uri="{96DAC541-7B7A-43D3-8B79-37D633B846F1}">
                <asvg:svgBlip xmlns:asvg="http://schemas.microsoft.com/office/drawing/2016/SVG/main" r:embed="rId17"/>
              </a:ext>
            </a:extLst>
          </a:blip>
          <a:srcRect/>
          <a:stretch/>
        </p:blipFill>
        <p:spPr>
          <a:xfrm>
            <a:off x="5060990" y="3056254"/>
            <a:ext cx="745490" cy="745490"/>
          </a:xfrm>
        </p:spPr>
      </p:pic>
      <p:pic>
        <p:nvPicPr>
          <p:cNvPr id="19" name="Bildplatzhalter 18">
            <a:extLst>
              <a:ext uri="{FF2B5EF4-FFF2-40B4-BE49-F238E27FC236}">
                <a16:creationId xmlns:a16="http://schemas.microsoft.com/office/drawing/2014/main" id="{D666778D-4562-5461-E83B-68D2B93E3BE2}"/>
              </a:ext>
            </a:extLst>
          </p:cNvPr>
          <p:cNvPicPr>
            <a:picLocks noGrp="1" noChangeAspect="1"/>
          </p:cNvPicPr>
          <p:nvPr>
            <p:ph type="pic" sz="quarter" idx="29"/>
            <p:custDataLst>
              <p:tags r:id="rId5"/>
            </p:custDataLst>
          </p:nvPr>
        </p:nvPicPr>
        <p:blipFill>
          <a:blip r:embed="rId18">
            <a:extLst>
              <a:ext uri="{96DAC541-7B7A-43D3-8B79-37D633B846F1}">
                <asvg:svgBlip xmlns:asvg="http://schemas.microsoft.com/office/drawing/2016/SVG/main" r:embed="rId19"/>
              </a:ext>
            </a:extLst>
          </a:blip>
          <a:srcRect/>
          <a:stretch/>
        </p:blipFill>
        <p:spPr>
          <a:xfrm>
            <a:off x="7345422" y="3056255"/>
            <a:ext cx="745490" cy="745490"/>
          </a:xfrm>
        </p:spPr>
      </p:pic>
      <p:pic>
        <p:nvPicPr>
          <p:cNvPr id="21" name="Bildplatzhalter 20">
            <a:extLst>
              <a:ext uri="{FF2B5EF4-FFF2-40B4-BE49-F238E27FC236}">
                <a16:creationId xmlns:a16="http://schemas.microsoft.com/office/drawing/2014/main" id="{EF4D61B4-5327-2EB5-0338-7AE229CC13EE}"/>
              </a:ext>
            </a:extLst>
          </p:cNvPr>
          <p:cNvPicPr>
            <a:picLocks noGrp="1" noChangeAspect="1"/>
          </p:cNvPicPr>
          <p:nvPr>
            <p:ph type="pic" sz="quarter" idx="30"/>
            <p:custDataLst>
              <p:tags r:id="rId6"/>
            </p:custDataLst>
          </p:nvPr>
        </p:nvPicPr>
        <p:blipFill>
          <a:blip r:embed="rId20">
            <a:extLst>
              <a:ext uri="{96DAC541-7B7A-43D3-8B79-37D633B846F1}">
                <asvg:svgBlip xmlns:asvg="http://schemas.microsoft.com/office/drawing/2016/SVG/main" r:embed="rId21"/>
              </a:ext>
            </a:extLst>
          </a:blip>
          <a:srcRect/>
          <a:stretch/>
        </p:blipFill>
        <p:spPr>
          <a:xfrm>
            <a:off x="745834" y="3056254"/>
            <a:ext cx="745490" cy="745490"/>
          </a:xfrm>
        </p:spPr>
      </p:pic>
      <p:sp>
        <p:nvSpPr>
          <p:cNvPr id="119" name="Textplatzhalter 118">
            <a:extLst>
              <a:ext uri="{FF2B5EF4-FFF2-40B4-BE49-F238E27FC236}">
                <a16:creationId xmlns:a16="http://schemas.microsoft.com/office/drawing/2014/main" id="{0728C3E4-04F9-D82C-44B5-C179F94C32BC}"/>
              </a:ext>
            </a:extLst>
          </p:cNvPr>
          <p:cNvSpPr>
            <a:spLocks noGrp="1"/>
          </p:cNvSpPr>
          <p:nvPr>
            <p:ph type="body" sz="quarter" idx="20"/>
            <p:custDataLst>
              <p:tags r:id="rId7"/>
            </p:custDataLst>
          </p:nvPr>
        </p:nvSpPr>
        <p:spPr>
          <a:xfrm>
            <a:off x="520740" y="3899170"/>
            <a:ext cx="2068432" cy="1860671"/>
          </a:xfrm>
        </p:spPr>
        <p:txBody>
          <a:bodyPr/>
          <a:lstStyle/>
          <a:p>
            <a:r>
              <a:rPr lang="en-US" b="1" noProof="0" dirty="0"/>
              <a:t>Fair competition</a:t>
            </a:r>
          </a:p>
          <a:p>
            <a:r>
              <a:rPr lang="en-US" sz="1200" b="1" dirty="0"/>
              <a:t>		</a:t>
            </a:r>
            <a:r>
              <a:rPr lang="en-US" sz="1200" noProof="0" dirty="0"/>
              <a:t>                                                               Our business partners comply with all relevant competition law requirements. In particular, they do not engage in collusion with competitors or conduct that unlawfully prevents or restricts competition. </a:t>
            </a:r>
          </a:p>
        </p:txBody>
      </p:sp>
      <p:sp>
        <p:nvSpPr>
          <p:cNvPr id="125" name="Textplatzhalter 124">
            <a:extLst>
              <a:ext uri="{FF2B5EF4-FFF2-40B4-BE49-F238E27FC236}">
                <a16:creationId xmlns:a16="http://schemas.microsoft.com/office/drawing/2014/main" id="{9F3B3AC3-FF71-728B-EB12-10B1399BE953}"/>
              </a:ext>
            </a:extLst>
          </p:cNvPr>
          <p:cNvSpPr>
            <a:spLocks noGrp="1"/>
          </p:cNvSpPr>
          <p:nvPr>
            <p:ph type="body" sz="quarter" idx="31"/>
            <p:custDataLst>
              <p:tags r:id="rId8"/>
            </p:custDataLst>
          </p:nvPr>
        </p:nvSpPr>
        <p:spPr>
          <a:xfrm>
            <a:off x="2776000" y="3916221"/>
            <a:ext cx="2068432" cy="1860671"/>
          </a:xfrm>
        </p:spPr>
        <p:txBody>
          <a:bodyPr/>
          <a:lstStyle/>
          <a:p>
            <a:r>
              <a:rPr lang="en-US" b="1" noProof="0" dirty="0"/>
              <a:t>Sanctions</a:t>
            </a:r>
            <a:br>
              <a:rPr lang="en-US" noProof="0" dirty="0"/>
            </a:br>
            <a:br>
              <a:rPr lang="en-US" noProof="0" dirty="0"/>
            </a:br>
            <a:r>
              <a:rPr lang="en-US" sz="1200" noProof="0" dirty="0"/>
              <a:t>Our business partners ensure compliance with all applicable laws governing the import and export of goods, services, and information, as well as applicable embargoes and sanctions. </a:t>
            </a:r>
            <a:endParaRPr lang="en-US" noProof="0" dirty="0"/>
          </a:p>
          <a:p>
            <a:endParaRPr lang="en-US" noProof="0" dirty="0"/>
          </a:p>
        </p:txBody>
      </p:sp>
      <p:sp>
        <p:nvSpPr>
          <p:cNvPr id="126" name="Textplatzhalter 125">
            <a:extLst>
              <a:ext uri="{FF2B5EF4-FFF2-40B4-BE49-F238E27FC236}">
                <a16:creationId xmlns:a16="http://schemas.microsoft.com/office/drawing/2014/main" id="{E57E6845-00AC-1606-D65A-A7D0142FD833}"/>
              </a:ext>
            </a:extLst>
          </p:cNvPr>
          <p:cNvSpPr>
            <a:spLocks noGrp="1"/>
          </p:cNvSpPr>
          <p:nvPr>
            <p:ph type="body" sz="quarter" idx="32"/>
            <p:custDataLst>
              <p:tags r:id="rId9"/>
            </p:custDataLst>
          </p:nvPr>
        </p:nvSpPr>
        <p:spPr>
          <a:xfrm>
            <a:off x="5060352" y="3916221"/>
            <a:ext cx="2068432" cy="1860671"/>
          </a:xfrm>
        </p:spPr>
        <p:txBody>
          <a:bodyPr/>
          <a:lstStyle/>
          <a:p>
            <a:r>
              <a:rPr lang="en-US" b="1" noProof="0" dirty="0"/>
              <a:t>Money laundering and terrorist financing</a:t>
            </a:r>
          </a:p>
          <a:p>
            <a:r>
              <a:rPr lang="en-US" sz="1200" noProof="0" dirty="0"/>
              <a:t>Our business partners comply with all laws prohibiting money laundering or the financing of illegal or illicit purposes. They take appropriate measures in their companies to prevent money laundering and terrorist financing in their companies. </a:t>
            </a:r>
          </a:p>
          <a:p>
            <a:r>
              <a:rPr lang="en-US" noProof="0" dirty="0"/>
              <a:t> </a:t>
            </a:r>
          </a:p>
        </p:txBody>
      </p:sp>
      <p:sp>
        <p:nvSpPr>
          <p:cNvPr id="127" name="Textplatzhalter 126">
            <a:extLst>
              <a:ext uri="{FF2B5EF4-FFF2-40B4-BE49-F238E27FC236}">
                <a16:creationId xmlns:a16="http://schemas.microsoft.com/office/drawing/2014/main" id="{4D4C3340-02EB-5EA7-7D02-AC05AA1C02DF}"/>
              </a:ext>
            </a:extLst>
          </p:cNvPr>
          <p:cNvSpPr>
            <a:spLocks noGrp="1"/>
          </p:cNvSpPr>
          <p:nvPr>
            <p:ph type="body" sz="quarter" idx="33"/>
            <p:custDataLst>
              <p:tags r:id="rId10"/>
            </p:custDataLst>
          </p:nvPr>
        </p:nvSpPr>
        <p:spPr>
          <a:xfrm>
            <a:off x="7344704" y="3916221"/>
            <a:ext cx="4424014" cy="2132797"/>
          </a:xfrm>
        </p:spPr>
        <p:txBody>
          <a:bodyPr/>
          <a:lstStyle/>
          <a:p>
            <a:r>
              <a:rPr lang="en-US" b="1" noProof="0" dirty="0"/>
              <a:t>Data privacy and information security</a:t>
            </a:r>
            <a:br>
              <a:rPr lang="en-US" noProof="0" dirty="0"/>
            </a:br>
            <a:br>
              <a:rPr lang="en-US" noProof="0" dirty="0"/>
            </a:br>
            <a:r>
              <a:rPr lang="en-US" sz="1200" noProof="0" dirty="0"/>
              <a:t>Our business partners must protect the personal data of their employees, business partners and customers. They must also ensure that the use of personal data – as well as the collection, recording, storage and deletion of such data – is always carried out in compliance with applicable laws and regulations. Confidential information of all own employees as well as of business partners will not be disclosed to third parties without authorization and will be protected at all times, by appropriate information security measures. </a:t>
            </a:r>
          </a:p>
          <a:p>
            <a:endParaRPr lang="en-US" noProof="0" dirty="0"/>
          </a:p>
        </p:txBody>
      </p:sp>
    </p:spTree>
    <p:extLst>
      <p:ext uri="{BB962C8B-B14F-4D97-AF65-F5344CB8AC3E}">
        <p14:creationId xmlns:p14="http://schemas.microsoft.com/office/powerpoint/2010/main" val="931744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Foliennummernplatzhalter 95">
            <a:extLst>
              <a:ext uri="{FF2B5EF4-FFF2-40B4-BE49-F238E27FC236}">
                <a16:creationId xmlns:a16="http://schemas.microsoft.com/office/drawing/2014/main" id="{B3F4DFE0-805F-BEE8-221F-CCDC243A7F06}"/>
              </a:ext>
            </a:extLst>
          </p:cNvPr>
          <p:cNvSpPr>
            <a:spLocks noGrp="1"/>
          </p:cNvSpPr>
          <p:nvPr>
            <p:ph type="sldNum" sz="quarter" idx="11"/>
            <p:custDataLst>
              <p:tags r:id="rId1"/>
            </p:custDataLst>
          </p:nvPr>
        </p:nvSpPr>
        <p:spPr>
          <a:xfrm>
            <a:off x="492125" y="6230012"/>
            <a:ext cx="1062831" cy="365125"/>
          </a:xfrm>
        </p:spPr>
        <p:txBody>
          <a:bodyPr/>
          <a:lstStyle/>
          <a:p>
            <a:fld id="{BED803A3-C4DB-4E36-9C99-82DF07FD0BF4}" type="slidenum">
              <a:rPr lang="en-US" smtClean="0"/>
              <a:pPr/>
              <a:t>8</a:t>
            </a:fld>
            <a:endParaRPr lang="en-US" dirty="0"/>
          </a:p>
        </p:txBody>
      </p:sp>
      <p:pic>
        <p:nvPicPr>
          <p:cNvPr id="18" name="Bildplatzhalter 17" descr="Ein Bild, das Himmel, draußen, Gras, Wolke enthält.&#10;&#10;Automatisch generierte Beschreibung">
            <a:extLst>
              <a:ext uri="{FF2B5EF4-FFF2-40B4-BE49-F238E27FC236}">
                <a16:creationId xmlns:a16="http://schemas.microsoft.com/office/drawing/2014/main" id="{C114C16A-62D1-5BDD-3563-9FDD2A8661E5}"/>
              </a:ext>
            </a:extLst>
          </p:cNvPr>
          <p:cNvPicPr>
            <a:picLocks noGrp="1" noChangeAspect="1"/>
          </p:cNvPicPr>
          <p:nvPr>
            <p:ph type="pic" sz="quarter" idx="21"/>
            <p:custDataLst>
              <p:tags r:id="rId2"/>
            </p:custDataLst>
          </p:nvPr>
        </p:nvPicPr>
        <p:blipFill rotWithShape="1">
          <a:blip r:embed="rId10" cstate="screen">
            <a:extLst>
              <a:ext uri="{28A0092B-C50C-407E-A947-70E740481C1C}">
                <a14:useLocalDpi xmlns:a14="http://schemas.microsoft.com/office/drawing/2010/main"/>
              </a:ext>
            </a:extLst>
          </a:blip>
          <a:srcRect l="25" r="25"/>
          <a:stretch/>
        </p:blipFill>
        <p:spPr>
          <a:xfrm>
            <a:off x="-5369" y="0"/>
            <a:ext cx="12197369" cy="3428999"/>
          </a:xfrm>
        </p:spPr>
      </p:pic>
      <p:sp>
        <p:nvSpPr>
          <p:cNvPr id="15" name="Textplatzhalter 14">
            <a:extLst>
              <a:ext uri="{FF2B5EF4-FFF2-40B4-BE49-F238E27FC236}">
                <a16:creationId xmlns:a16="http://schemas.microsoft.com/office/drawing/2014/main" id="{2703E6CF-8A83-B772-D87B-FDAC0D9594C1}"/>
              </a:ext>
            </a:extLst>
          </p:cNvPr>
          <p:cNvSpPr>
            <a:spLocks noGrp="1"/>
          </p:cNvSpPr>
          <p:nvPr>
            <p:ph type="body" sz="quarter" idx="20"/>
            <p:custDataLst>
              <p:tags r:id="rId3"/>
            </p:custDataLst>
          </p:nvPr>
        </p:nvSpPr>
        <p:spPr>
          <a:xfrm>
            <a:off x="492125" y="3899170"/>
            <a:ext cx="6192693" cy="1860671"/>
          </a:xfrm>
        </p:spPr>
        <p:txBody>
          <a:bodyPr/>
          <a:lstStyle/>
          <a:p>
            <a:pPr lvl="3"/>
            <a:r>
              <a:rPr lang="en-US" sz="1400" dirty="0"/>
              <a:t>Safety and health in the workplace</a:t>
            </a:r>
          </a:p>
          <a:p>
            <a:pPr lvl="3"/>
            <a:r>
              <a:rPr lang="en-US" sz="1400" b="0" noProof="0" dirty="0"/>
              <a:t>Our business partners provide their employees with a safe and healthy working environment and regularly identify potential safety risks in accordance with legal requirements. This means: Preventing accidents, establishing appropriate occupational health and safety management for this purpose, i.e. identifying, assessing and reducing actual and potential accident and health risks, recording and investigating incidents, training and instructing employees in a form they can understand, providing appropriate work tools and protective equipment, and taking  appropriate emergency care and response measures. </a:t>
            </a:r>
          </a:p>
        </p:txBody>
      </p:sp>
      <p:sp>
        <p:nvSpPr>
          <p:cNvPr id="28" name="Textplatzhalter 27">
            <a:extLst>
              <a:ext uri="{FF2B5EF4-FFF2-40B4-BE49-F238E27FC236}">
                <a16:creationId xmlns:a16="http://schemas.microsoft.com/office/drawing/2014/main" id="{0453B25B-D0E5-DCA9-123A-70A016202FA7}"/>
              </a:ext>
            </a:extLst>
          </p:cNvPr>
          <p:cNvSpPr>
            <a:spLocks noGrp="1"/>
          </p:cNvSpPr>
          <p:nvPr>
            <p:ph type="body" sz="quarter" idx="41"/>
            <p:custDataLst>
              <p:tags r:id="rId4"/>
            </p:custDataLst>
          </p:nvPr>
        </p:nvSpPr>
        <p:spPr>
          <a:xfrm>
            <a:off x="7345425" y="3899170"/>
            <a:ext cx="4394275" cy="1860671"/>
          </a:xfrm>
        </p:spPr>
        <p:txBody>
          <a:bodyPr/>
          <a:lstStyle/>
          <a:p>
            <a:pPr lvl="3"/>
            <a:r>
              <a:rPr lang="en-US" noProof="0" dirty="0"/>
              <a:t>Responsibility to the environment and communities</a:t>
            </a:r>
          </a:p>
          <a:p>
            <a:pPr lvl="3"/>
            <a:r>
              <a:rPr lang="en-US" sz="1400" b="0" dirty="0"/>
              <a:t>Responsible treatment of the environment and natural resources is a matter of course for BauWatch. We try to ensure that our activities have as little impact on the environment as possible and we promote environmental awareness among our employees. We also have this expectation of our business partners. </a:t>
            </a:r>
            <a:endParaRPr lang="en-US" b="0" noProof="0" dirty="0"/>
          </a:p>
        </p:txBody>
      </p:sp>
      <p:sp>
        <p:nvSpPr>
          <p:cNvPr id="36" name="SmartArt-Platzhalter 35">
            <a:extLst>
              <a:ext uri="{FF2B5EF4-FFF2-40B4-BE49-F238E27FC236}">
                <a16:creationId xmlns:a16="http://schemas.microsoft.com/office/drawing/2014/main" id="{5BEC8589-C9AB-CFEA-80AC-4CAAFC1DD643}"/>
              </a:ext>
            </a:extLst>
          </p:cNvPr>
          <p:cNvSpPr>
            <a:spLocks noGrp="1"/>
          </p:cNvSpPr>
          <p:nvPr>
            <p:ph type="dgm" sz="quarter" idx="43"/>
            <p:custDataLst>
              <p:tags r:id="rId5"/>
            </p:custDataLst>
          </p:nvPr>
        </p:nvSpPr>
        <p:spPr/>
        <p:txBody>
          <a:bodyPr/>
          <a:lstStyle/>
          <a:p>
            <a:endParaRPr lang="en-US"/>
          </a:p>
        </p:txBody>
      </p:sp>
      <p:pic>
        <p:nvPicPr>
          <p:cNvPr id="48" name="Bildplatzhalter 47">
            <a:extLst>
              <a:ext uri="{FF2B5EF4-FFF2-40B4-BE49-F238E27FC236}">
                <a16:creationId xmlns:a16="http://schemas.microsoft.com/office/drawing/2014/main" id="{CE9CE93E-11FD-4BF1-8C39-8A2C89FA6DEA}"/>
              </a:ext>
            </a:extLst>
          </p:cNvPr>
          <p:cNvPicPr>
            <a:picLocks noGrp="1" noChangeAspect="1"/>
          </p:cNvPicPr>
          <p:nvPr>
            <p:ph type="pic" sz="quarter" idx="26"/>
            <p:custDataLst>
              <p:tags r:id="rId6"/>
            </p:custDataLst>
          </p:nvPr>
        </p:nvPicPr>
        <p:blipFill>
          <a:blip r:embed="rId11">
            <a:extLst>
              <a:ext uri="{96DAC541-7B7A-43D3-8B79-37D633B846F1}">
                <asvg:svgBlip xmlns:asvg="http://schemas.microsoft.com/office/drawing/2016/SVG/main" r:embed="rId12"/>
              </a:ext>
            </a:extLst>
          </a:blip>
          <a:srcRect/>
          <a:stretch/>
        </p:blipFill>
        <p:spPr>
          <a:xfrm>
            <a:off x="492126" y="3056255"/>
            <a:ext cx="745490" cy="745490"/>
          </a:xfrm>
        </p:spPr>
      </p:pic>
      <p:pic>
        <p:nvPicPr>
          <p:cNvPr id="54" name="Bildplatzhalter 53">
            <a:extLst>
              <a:ext uri="{FF2B5EF4-FFF2-40B4-BE49-F238E27FC236}">
                <a16:creationId xmlns:a16="http://schemas.microsoft.com/office/drawing/2014/main" id="{4B51C02E-EA87-F995-8B55-E5E8789CBCD5}"/>
              </a:ext>
            </a:extLst>
          </p:cNvPr>
          <p:cNvPicPr>
            <a:picLocks noGrp="1" noChangeAspect="1"/>
          </p:cNvPicPr>
          <p:nvPr>
            <p:ph type="pic" sz="quarter" idx="29"/>
            <p:custDataLst>
              <p:tags r:id="rId7"/>
            </p:custDataLst>
          </p:nvPr>
        </p:nvPicPr>
        <p:blipFill>
          <a:blip r:embed="rId13">
            <a:extLst>
              <a:ext uri="{96DAC541-7B7A-43D3-8B79-37D633B846F1}">
                <asvg:svgBlip xmlns:asvg="http://schemas.microsoft.com/office/drawing/2016/SVG/main" r:embed="rId14"/>
              </a:ext>
            </a:extLst>
          </a:blip>
          <a:srcRect/>
          <a:stretch/>
        </p:blipFill>
        <p:spPr>
          <a:xfrm>
            <a:off x="7345425" y="3056255"/>
            <a:ext cx="745490" cy="745490"/>
          </a:xfrm>
        </p:spPr>
      </p:pic>
    </p:spTree>
    <p:extLst>
      <p:ext uri="{BB962C8B-B14F-4D97-AF65-F5344CB8AC3E}">
        <p14:creationId xmlns:p14="http://schemas.microsoft.com/office/powerpoint/2010/main" val="32621370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APE" val="OLD"/>
</p:tagLst>
</file>

<file path=ppt/tags/tag2.xml><?xml version="1.0" encoding="utf-8"?>
<p:tagLst xmlns:a="http://schemas.openxmlformats.org/drawingml/2006/main" xmlns:r="http://schemas.openxmlformats.org/officeDocument/2006/relationships" xmlns:p="http://schemas.openxmlformats.org/presentationml/2006/main">
  <p:tag name="SHAPE" val="OLD"/>
</p:tagLst>
</file>

<file path=ppt/tags/tag3.xml><?xml version="1.0" encoding="utf-8"?>
<p:tagLst xmlns:a="http://schemas.openxmlformats.org/drawingml/2006/main" xmlns:r="http://schemas.openxmlformats.org/officeDocument/2006/relationships" xmlns:p="http://schemas.openxmlformats.org/presentationml/2006/main">
  <p:tag name="SHAPE" val="OLD"/>
</p:tagLst>
</file>

<file path=ppt/tags/tag4.xml><?xml version="1.0" encoding="utf-8"?>
<p:tagLst xmlns:a="http://schemas.openxmlformats.org/drawingml/2006/main" xmlns:r="http://schemas.openxmlformats.org/officeDocument/2006/relationships" xmlns:p="http://schemas.openxmlformats.org/presentationml/2006/main">
  <p:tag name="SHAPE" val="OLD"/>
</p:tagLst>
</file>

<file path=ppt/tags/tag5.xml><?xml version="1.0" encoding="utf-8"?>
<p:tagLst xmlns:a="http://schemas.openxmlformats.org/drawingml/2006/main" xmlns:r="http://schemas.openxmlformats.org/officeDocument/2006/relationships" xmlns:p="http://schemas.openxmlformats.org/presentationml/2006/main">
  <p:tag name="SHAPE" val="OLD"/>
</p:tagLst>
</file>

<file path=ppt/tags/tag6.xml><?xml version="1.0" encoding="utf-8"?>
<p:tagLst xmlns:a="http://schemas.openxmlformats.org/drawingml/2006/main" xmlns:r="http://schemas.openxmlformats.org/officeDocument/2006/relationships" xmlns:p="http://schemas.openxmlformats.org/presentationml/2006/main">
  <p:tag name="SHAPE" val="OLD"/>
</p:tagLst>
</file>

<file path=ppt/tags/tag7.xml><?xml version="1.0" encoding="utf-8"?>
<p:tagLst xmlns:a="http://schemas.openxmlformats.org/drawingml/2006/main" xmlns:r="http://schemas.openxmlformats.org/officeDocument/2006/relationships" xmlns:p="http://schemas.openxmlformats.org/presentationml/2006/main">
  <p:tag name="SHAPE" val="OLD"/>
</p:tagLst>
</file>

<file path=ppt/tags/tag8.xml><?xml version="1.0" encoding="utf-8"?>
<p:tagLst xmlns:a="http://schemas.openxmlformats.org/drawingml/2006/main" xmlns:r="http://schemas.openxmlformats.org/officeDocument/2006/relationships" xmlns:p="http://schemas.openxmlformats.org/presentationml/2006/main">
  <p:tag name="SHAPE" val="OLD"/>
</p:tagLst>
</file>

<file path=ppt/tags/tag9.xml><?xml version="1.0" encoding="utf-8"?>
<p:tagLst xmlns:a="http://schemas.openxmlformats.org/drawingml/2006/main" xmlns:r="http://schemas.openxmlformats.org/officeDocument/2006/relationships" xmlns:p="http://schemas.openxmlformats.org/presentationml/2006/main">
  <p:tag name="SHAPE" val="OLD"/>
</p:tagLst>
</file>

<file path=ppt/tags/tag10.xml><?xml version="1.0" encoding="utf-8"?>
<p:tagLst xmlns:a="http://schemas.openxmlformats.org/drawingml/2006/main" xmlns:r="http://schemas.openxmlformats.org/officeDocument/2006/relationships" xmlns:p="http://schemas.openxmlformats.org/presentationml/2006/main">
  <p:tag name="SHAPE" val="OLD"/>
</p:tagLst>
</file>

<file path=ppt/tags/tag11.xml><?xml version="1.0" encoding="utf-8"?>
<p:tagLst xmlns:a="http://schemas.openxmlformats.org/drawingml/2006/main" xmlns:r="http://schemas.openxmlformats.org/officeDocument/2006/relationships" xmlns:p="http://schemas.openxmlformats.org/presentationml/2006/main">
  <p:tag name="SHAPE" val="OLD"/>
</p:tagLst>
</file>

<file path=ppt/tags/tag12.xml><?xml version="1.0" encoding="utf-8"?>
<p:tagLst xmlns:a="http://schemas.openxmlformats.org/drawingml/2006/main" xmlns:r="http://schemas.openxmlformats.org/officeDocument/2006/relationships" xmlns:p="http://schemas.openxmlformats.org/presentationml/2006/main">
  <p:tag name="SHAPE" val="OLD"/>
</p:tagLst>
</file>

<file path=ppt/tags/tag13.xml><?xml version="1.0" encoding="utf-8"?>
<p:tagLst xmlns:a="http://schemas.openxmlformats.org/drawingml/2006/main" xmlns:r="http://schemas.openxmlformats.org/officeDocument/2006/relationships" xmlns:p="http://schemas.openxmlformats.org/presentationml/2006/main">
  <p:tag name="SHAPE" val="OLD"/>
</p:tagLst>
</file>

<file path=ppt/tags/tag14.xml><?xml version="1.0" encoding="utf-8"?>
<p:tagLst xmlns:a="http://schemas.openxmlformats.org/drawingml/2006/main" xmlns:r="http://schemas.openxmlformats.org/officeDocument/2006/relationships" xmlns:p="http://schemas.openxmlformats.org/presentationml/2006/main">
  <p:tag name="SHAPE" val="OLD"/>
</p:tagLst>
</file>

<file path=ppt/tags/tag15.xml><?xml version="1.0" encoding="utf-8"?>
<p:tagLst xmlns:a="http://schemas.openxmlformats.org/drawingml/2006/main" xmlns:r="http://schemas.openxmlformats.org/officeDocument/2006/relationships" xmlns:p="http://schemas.openxmlformats.org/presentationml/2006/main">
  <p:tag name="SHAPE" val="OLD"/>
</p:tagLst>
</file>

<file path=ppt/tags/tag16.xml><?xml version="1.0" encoding="utf-8"?>
<p:tagLst xmlns:a="http://schemas.openxmlformats.org/drawingml/2006/main" xmlns:r="http://schemas.openxmlformats.org/officeDocument/2006/relationships" xmlns:p="http://schemas.openxmlformats.org/presentationml/2006/main">
  <p:tag name="SHAPE" val="OLD"/>
</p:tagLst>
</file>

<file path=ppt/tags/tag17.xml><?xml version="1.0" encoding="utf-8"?>
<p:tagLst xmlns:a="http://schemas.openxmlformats.org/drawingml/2006/main" xmlns:r="http://schemas.openxmlformats.org/officeDocument/2006/relationships" xmlns:p="http://schemas.openxmlformats.org/presentationml/2006/main">
  <p:tag name="SHAPE" val="OLD"/>
</p:tagLst>
</file>

<file path=ppt/tags/tag18.xml><?xml version="1.0" encoding="utf-8"?>
<p:tagLst xmlns:a="http://schemas.openxmlformats.org/drawingml/2006/main" xmlns:r="http://schemas.openxmlformats.org/officeDocument/2006/relationships" xmlns:p="http://schemas.openxmlformats.org/presentationml/2006/main">
  <p:tag name="SHAPE" val="OLD"/>
</p:tagLst>
</file>

<file path=ppt/tags/tag19.xml><?xml version="1.0" encoding="utf-8"?>
<p:tagLst xmlns:a="http://schemas.openxmlformats.org/drawingml/2006/main" xmlns:r="http://schemas.openxmlformats.org/officeDocument/2006/relationships" xmlns:p="http://schemas.openxmlformats.org/presentationml/2006/main">
  <p:tag name="SHAPE" val="OLD"/>
</p:tagLst>
</file>

<file path=ppt/tags/tag20.xml><?xml version="1.0" encoding="utf-8"?>
<p:tagLst xmlns:a="http://schemas.openxmlformats.org/drawingml/2006/main" xmlns:r="http://schemas.openxmlformats.org/officeDocument/2006/relationships" xmlns:p="http://schemas.openxmlformats.org/presentationml/2006/main">
  <p:tag name="SHAPE" val="OLD"/>
</p:tagLst>
</file>

<file path=ppt/tags/tag21.xml><?xml version="1.0" encoding="utf-8"?>
<p:tagLst xmlns:a="http://schemas.openxmlformats.org/drawingml/2006/main" xmlns:r="http://schemas.openxmlformats.org/officeDocument/2006/relationships" xmlns:p="http://schemas.openxmlformats.org/presentationml/2006/main">
  <p:tag name="SHAPE" val="OLD"/>
</p:tagLst>
</file>

<file path=ppt/tags/tag22.xml><?xml version="1.0" encoding="utf-8"?>
<p:tagLst xmlns:a="http://schemas.openxmlformats.org/drawingml/2006/main" xmlns:r="http://schemas.openxmlformats.org/officeDocument/2006/relationships" xmlns:p="http://schemas.openxmlformats.org/presentationml/2006/main">
  <p:tag name="SHAPE" val="OLD"/>
</p:tagLst>
</file>

<file path=ppt/tags/tag23.xml><?xml version="1.0" encoding="utf-8"?>
<p:tagLst xmlns:a="http://schemas.openxmlformats.org/drawingml/2006/main" xmlns:r="http://schemas.openxmlformats.org/officeDocument/2006/relationships" xmlns:p="http://schemas.openxmlformats.org/presentationml/2006/main">
  <p:tag name="SHAPE" val="OLD"/>
</p:tagLst>
</file>

<file path=ppt/tags/tag24.xml><?xml version="1.0" encoding="utf-8"?>
<p:tagLst xmlns:a="http://schemas.openxmlformats.org/drawingml/2006/main" xmlns:r="http://schemas.openxmlformats.org/officeDocument/2006/relationships" xmlns:p="http://schemas.openxmlformats.org/presentationml/2006/main">
  <p:tag name="SHAPE" val="OLD"/>
</p:tagLst>
</file>

<file path=ppt/tags/tag25.xml><?xml version="1.0" encoding="utf-8"?>
<p:tagLst xmlns:a="http://schemas.openxmlformats.org/drawingml/2006/main" xmlns:r="http://schemas.openxmlformats.org/officeDocument/2006/relationships" xmlns:p="http://schemas.openxmlformats.org/presentationml/2006/main">
  <p:tag name="SHAPE" val="OLD"/>
</p:tagLst>
</file>

<file path=ppt/tags/tag26.xml><?xml version="1.0" encoding="utf-8"?>
<p:tagLst xmlns:a="http://schemas.openxmlformats.org/drawingml/2006/main" xmlns:r="http://schemas.openxmlformats.org/officeDocument/2006/relationships" xmlns:p="http://schemas.openxmlformats.org/presentationml/2006/main">
  <p:tag name="SHAPE" val="OLD"/>
</p:tagLst>
</file>

<file path=ppt/tags/tag27.xml><?xml version="1.0" encoding="utf-8"?>
<p:tagLst xmlns:a="http://schemas.openxmlformats.org/drawingml/2006/main" xmlns:r="http://schemas.openxmlformats.org/officeDocument/2006/relationships" xmlns:p="http://schemas.openxmlformats.org/presentationml/2006/main">
  <p:tag name="SHAPE" val="OLD"/>
</p:tagLst>
</file>

<file path=ppt/tags/tag28.xml><?xml version="1.0" encoding="utf-8"?>
<p:tagLst xmlns:a="http://schemas.openxmlformats.org/drawingml/2006/main" xmlns:r="http://schemas.openxmlformats.org/officeDocument/2006/relationships" xmlns:p="http://schemas.openxmlformats.org/presentationml/2006/main">
  <p:tag name="SHAPE" val="OLD"/>
</p:tagLst>
</file>

<file path=ppt/tags/tag29.xml><?xml version="1.0" encoding="utf-8"?>
<p:tagLst xmlns:a="http://schemas.openxmlformats.org/drawingml/2006/main" xmlns:r="http://schemas.openxmlformats.org/officeDocument/2006/relationships" xmlns:p="http://schemas.openxmlformats.org/presentationml/2006/main">
  <p:tag name="SHAPE" val="OLD"/>
</p:tagLst>
</file>

<file path=ppt/tags/tag30.xml><?xml version="1.0" encoding="utf-8"?>
<p:tagLst xmlns:a="http://schemas.openxmlformats.org/drawingml/2006/main" xmlns:r="http://schemas.openxmlformats.org/officeDocument/2006/relationships" xmlns:p="http://schemas.openxmlformats.org/presentationml/2006/main">
  <p:tag name="SHAPE" val="OLD"/>
</p:tagLst>
</file>

<file path=ppt/tags/tag31.xml><?xml version="1.0" encoding="utf-8"?>
<p:tagLst xmlns:a="http://schemas.openxmlformats.org/drawingml/2006/main" xmlns:r="http://schemas.openxmlformats.org/officeDocument/2006/relationships" xmlns:p="http://schemas.openxmlformats.org/presentationml/2006/main">
  <p:tag name="SHAPE" val="OLD"/>
</p:tagLst>
</file>

<file path=ppt/tags/tag32.xml><?xml version="1.0" encoding="utf-8"?>
<p:tagLst xmlns:a="http://schemas.openxmlformats.org/drawingml/2006/main" xmlns:r="http://schemas.openxmlformats.org/officeDocument/2006/relationships" xmlns:p="http://schemas.openxmlformats.org/presentationml/2006/main">
  <p:tag name="SHAPE" val="OLD"/>
</p:tagLst>
</file>

<file path=ppt/tags/tag33.xml><?xml version="1.0" encoding="utf-8"?>
<p:tagLst xmlns:a="http://schemas.openxmlformats.org/drawingml/2006/main" xmlns:r="http://schemas.openxmlformats.org/officeDocument/2006/relationships" xmlns:p="http://schemas.openxmlformats.org/presentationml/2006/main">
  <p:tag name="SHAPE" val="OLD"/>
</p:tagLst>
</file>

<file path=ppt/tags/tag34.xml><?xml version="1.0" encoding="utf-8"?>
<p:tagLst xmlns:a="http://schemas.openxmlformats.org/drawingml/2006/main" xmlns:r="http://schemas.openxmlformats.org/officeDocument/2006/relationships" xmlns:p="http://schemas.openxmlformats.org/presentationml/2006/main">
  <p:tag name="SHAPE" val="OLD"/>
</p:tagLst>
</file>

<file path=ppt/tags/tag35.xml><?xml version="1.0" encoding="utf-8"?>
<p:tagLst xmlns:a="http://schemas.openxmlformats.org/drawingml/2006/main" xmlns:r="http://schemas.openxmlformats.org/officeDocument/2006/relationships" xmlns:p="http://schemas.openxmlformats.org/presentationml/2006/main">
  <p:tag name="SHAPE" val="OLD"/>
</p:tagLst>
</file>

<file path=ppt/tags/tag36.xml><?xml version="1.0" encoding="utf-8"?>
<p:tagLst xmlns:a="http://schemas.openxmlformats.org/drawingml/2006/main" xmlns:r="http://schemas.openxmlformats.org/officeDocument/2006/relationships" xmlns:p="http://schemas.openxmlformats.org/presentationml/2006/main">
  <p:tag name="SHAPE" val="OLD"/>
</p:tagLst>
</file>

<file path=ppt/tags/tag37.xml><?xml version="1.0" encoding="utf-8"?>
<p:tagLst xmlns:a="http://schemas.openxmlformats.org/drawingml/2006/main" xmlns:r="http://schemas.openxmlformats.org/officeDocument/2006/relationships" xmlns:p="http://schemas.openxmlformats.org/presentationml/2006/main">
  <p:tag name="SHAPE" val="OLD"/>
</p:tagLst>
</file>

<file path=ppt/tags/tag38.xml><?xml version="1.0" encoding="utf-8"?>
<p:tagLst xmlns:a="http://schemas.openxmlformats.org/drawingml/2006/main" xmlns:r="http://schemas.openxmlformats.org/officeDocument/2006/relationships" xmlns:p="http://schemas.openxmlformats.org/presentationml/2006/main">
  <p:tag name="SHAPE" val="OLD"/>
</p:tagLst>
</file>

<file path=ppt/tags/tag39.xml><?xml version="1.0" encoding="utf-8"?>
<p:tagLst xmlns:a="http://schemas.openxmlformats.org/drawingml/2006/main" xmlns:r="http://schemas.openxmlformats.org/officeDocument/2006/relationships" xmlns:p="http://schemas.openxmlformats.org/presentationml/2006/main">
  <p:tag name="SHAPE" val="OLD"/>
</p:tagLst>
</file>

<file path=ppt/tags/tag40.xml><?xml version="1.0" encoding="utf-8"?>
<p:tagLst xmlns:a="http://schemas.openxmlformats.org/drawingml/2006/main" xmlns:r="http://schemas.openxmlformats.org/officeDocument/2006/relationships" xmlns:p="http://schemas.openxmlformats.org/presentationml/2006/main">
  <p:tag name="SHAPE" val="OLD"/>
</p:tagLst>
</file>

<file path=ppt/tags/tag41.xml><?xml version="1.0" encoding="utf-8"?>
<p:tagLst xmlns:a="http://schemas.openxmlformats.org/drawingml/2006/main" xmlns:r="http://schemas.openxmlformats.org/officeDocument/2006/relationships" xmlns:p="http://schemas.openxmlformats.org/presentationml/2006/main">
  <p:tag name="SHAPE" val="OLD"/>
</p:tagLst>
</file>

<file path=ppt/tags/tag42.xml><?xml version="1.0" encoding="utf-8"?>
<p:tagLst xmlns:a="http://schemas.openxmlformats.org/drawingml/2006/main" xmlns:r="http://schemas.openxmlformats.org/officeDocument/2006/relationships" xmlns:p="http://schemas.openxmlformats.org/presentationml/2006/main">
  <p:tag name="SHAPE" val="OLD"/>
</p:tagLst>
</file>

<file path=ppt/tags/tag43.xml><?xml version="1.0" encoding="utf-8"?>
<p:tagLst xmlns:a="http://schemas.openxmlformats.org/drawingml/2006/main" xmlns:r="http://schemas.openxmlformats.org/officeDocument/2006/relationships" xmlns:p="http://schemas.openxmlformats.org/presentationml/2006/main">
  <p:tag name="SHAPE" val="OLD"/>
</p:tagLst>
</file>

<file path=ppt/tags/tag44.xml><?xml version="1.0" encoding="utf-8"?>
<p:tagLst xmlns:a="http://schemas.openxmlformats.org/drawingml/2006/main" xmlns:r="http://schemas.openxmlformats.org/officeDocument/2006/relationships" xmlns:p="http://schemas.openxmlformats.org/presentationml/2006/main">
  <p:tag name="SHAPE" val="OLD"/>
</p:tagLst>
</file>

<file path=ppt/tags/tag45.xml><?xml version="1.0" encoding="utf-8"?>
<p:tagLst xmlns:a="http://schemas.openxmlformats.org/drawingml/2006/main" xmlns:r="http://schemas.openxmlformats.org/officeDocument/2006/relationships" xmlns:p="http://schemas.openxmlformats.org/presentationml/2006/main">
  <p:tag name="SHAPE" val="OLD"/>
</p:tagLst>
</file>

<file path=ppt/tags/tag46.xml><?xml version="1.0" encoding="utf-8"?>
<p:tagLst xmlns:a="http://schemas.openxmlformats.org/drawingml/2006/main" xmlns:r="http://schemas.openxmlformats.org/officeDocument/2006/relationships" xmlns:p="http://schemas.openxmlformats.org/presentationml/2006/main">
  <p:tag name="SHAPE" val="OLD"/>
</p:tagLst>
</file>

<file path=ppt/tags/tag47.xml><?xml version="1.0" encoding="utf-8"?>
<p:tagLst xmlns:a="http://schemas.openxmlformats.org/drawingml/2006/main" xmlns:r="http://schemas.openxmlformats.org/officeDocument/2006/relationships" xmlns:p="http://schemas.openxmlformats.org/presentationml/2006/main">
  <p:tag name="SHAPE" val="OLD"/>
</p:tagLst>
</file>

<file path=ppt/tags/tag48.xml><?xml version="1.0" encoding="utf-8"?>
<p:tagLst xmlns:a="http://schemas.openxmlformats.org/drawingml/2006/main" xmlns:r="http://schemas.openxmlformats.org/officeDocument/2006/relationships" xmlns:p="http://schemas.openxmlformats.org/presentationml/2006/main">
  <p:tag name="SHAPE" val="OLD"/>
</p:tagLst>
</file>

<file path=ppt/tags/tag49.xml><?xml version="1.0" encoding="utf-8"?>
<p:tagLst xmlns:a="http://schemas.openxmlformats.org/drawingml/2006/main" xmlns:r="http://schemas.openxmlformats.org/officeDocument/2006/relationships" xmlns:p="http://schemas.openxmlformats.org/presentationml/2006/main">
  <p:tag name="SHAPE" val="OLD"/>
</p:tagLst>
</file>

<file path=ppt/tags/tag50.xml><?xml version="1.0" encoding="utf-8"?>
<p:tagLst xmlns:a="http://schemas.openxmlformats.org/drawingml/2006/main" xmlns:r="http://schemas.openxmlformats.org/officeDocument/2006/relationships" xmlns:p="http://schemas.openxmlformats.org/presentationml/2006/main">
  <p:tag name="SHAPE" val="OLD"/>
</p:tagLst>
</file>

<file path=ppt/tags/tag51.xml><?xml version="1.0" encoding="utf-8"?>
<p:tagLst xmlns:a="http://schemas.openxmlformats.org/drawingml/2006/main" xmlns:r="http://schemas.openxmlformats.org/officeDocument/2006/relationships" xmlns:p="http://schemas.openxmlformats.org/presentationml/2006/main">
  <p:tag name="SHAPE" val="OLD"/>
</p:tagLst>
</file>

<file path=ppt/tags/tag52.xml><?xml version="1.0" encoding="utf-8"?>
<p:tagLst xmlns:a="http://schemas.openxmlformats.org/drawingml/2006/main" xmlns:r="http://schemas.openxmlformats.org/officeDocument/2006/relationships" xmlns:p="http://schemas.openxmlformats.org/presentationml/2006/main">
  <p:tag name="SHAPE" val="OLD"/>
</p:tagLst>
</file>

<file path=ppt/tags/tag53.xml><?xml version="1.0" encoding="utf-8"?>
<p:tagLst xmlns:a="http://schemas.openxmlformats.org/drawingml/2006/main" xmlns:r="http://schemas.openxmlformats.org/officeDocument/2006/relationships" xmlns:p="http://schemas.openxmlformats.org/presentationml/2006/main">
  <p:tag name="SHAPE" val="OLD"/>
</p:tagLst>
</file>

<file path=ppt/tags/tag54.xml><?xml version="1.0" encoding="utf-8"?>
<p:tagLst xmlns:a="http://schemas.openxmlformats.org/drawingml/2006/main" xmlns:r="http://schemas.openxmlformats.org/officeDocument/2006/relationships" xmlns:p="http://schemas.openxmlformats.org/presentationml/2006/main">
  <p:tag name="SHAPE" val="OLD"/>
</p:tagLst>
</file>

<file path=ppt/tags/tag55.xml><?xml version="1.0" encoding="utf-8"?>
<p:tagLst xmlns:a="http://schemas.openxmlformats.org/drawingml/2006/main" xmlns:r="http://schemas.openxmlformats.org/officeDocument/2006/relationships" xmlns:p="http://schemas.openxmlformats.org/presentationml/2006/main">
  <p:tag name="SHAPE" val="OLD"/>
</p:tagLst>
</file>

<file path=ppt/tags/tag56.xml><?xml version="1.0" encoding="utf-8"?>
<p:tagLst xmlns:a="http://schemas.openxmlformats.org/drawingml/2006/main" xmlns:r="http://schemas.openxmlformats.org/officeDocument/2006/relationships" xmlns:p="http://schemas.openxmlformats.org/presentationml/2006/main">
  <p:tag name="SHAPE" val="OLD"/>
</p:tagLst>
</file>

<file path=ppt/tags/tag57.xml><?xml version="1.0" encoding="utf-8"?>
<p:tagLst xmlns:a="http://schemas.openxmlformats.org/drawingml/2006/main" xmlns:r="http://schemas.openxmlformats.org/officeDocument/2006/relationships" xmlns:p="http://schemas.openxmlformats.org/presentationml/2006/main">
  <p:tag name="SHAPE" val="OLD"/>
</p:tagLst>
</file>

<file path=ppt/tags/tag58.xml><?xml version="1.0" encoding="utf-8"?>
<p:tagLst xmlns:a="http://schemas.openxmlformats.org/drawingml/2006/main" xmlns:r="http://schemas.openxmlformats.org/officeDocument/2006/relationships" xmlns:p="http://schemas.openxmlformats.org/presentationml/2006/main">
  <p:tag name="SHAPE" val="OLD"/>
</p:tagLst>
</file>

<file path=ppt/tags/tag59.xml><?xml version="1.0" encoding="utf-8"?>
<p:tagLst xmlns:a="http://schemas.openxmlformats.org/drawingml/2006/main" xmlns:r="http://schemas.openxmlformats.org/officeDocument/2006/relationships" xmlns:p="http://schemas.openxmlformats.org/presentationml/2006/main">
  <p:tag name="SHAPE" val="OLD"/>
</p:tagLst>
</file>

<file path=ppt/tags/tag60.xml><?xml version="1.0" encoding="utf-8"?>
<p:tagLst xmlns:a="http://schemas.openxmlformats.org/drawingml/2006/main" xmlns:r="http://schemas.openxmlformats.org/officeDocument/2006/relationships" xmlns:p="http://schemas.openxmlformats.org/presentationml/2006/main">
  <p:tag name="SHAPE" val="OLD"/>
</p:tagLst>
</file>

<file path=ppt/tags/tag61.xml><?xml version="1.0" encoding="utf-8"?>
<p:tagLst xmlns:a="http://schemas.openxmlformats.org/drawingml/2006/main" xmlns:r="http://schemas.openxmlformats.org/officeDocument/2006/relationships" xmlns:p="http://schemas.openxmlformats.org/presentationml/2006/main">
  <p:tag name="SHAPE" val="OLD"/>
</p:tagLst>
</file>

<file path=ppt/tags/tag62.xml><?xml version="1.0" encoding="utf-8"?>
<p:tagLst xmlns:a="http://schemas.openxmlformats.org/drawingml/2006/main" xmlns:r="http://schemas.openxmlformats.org/officeDocument/2006/relationships" xmlns:p="http://schemas.openxmlformats.org/presentationml/2006/main">
  <p:tag name="SHAPE" val="OLD"/>
</p:tagLst>
</file>

<file path=ppt/tags/tag63.xml><?xml version="1.0" encoding="utf-8"?>
<p:tagLst xmlns:a="http://schemas.openxmlformats.org/drawingml/2006/main" xmlns:r="http://schemas.openxmlformats.org/officeDocument/2006/relationships" xmlns:p="http://schemas.openxmlformats.org/presentationml/2006/main">
  <p:tag name="SHAPE" val="OLD"/>
</p:tagLst>
</file>

<file path=ppt/tags/tag64.xml><?xml version="1.0" encoding="utf-8"?>
<p:tagLst xmlns:a="http://schemas.openxmlformats.org/drawingml/2006/main" xmlns:r="http://schemas.openxmlformats.org/officeDocument/2006/relationships" xmlns:p="http://schemas.openxmlformats.org/presentationml/2006/main">
  <p:tag name="SHAPE" val="OLD"/>
</p:tagLst>
</file>

<file path=ppt/tags/tag65.xml><?xml version="1.0" encoding="utf-8"?>
<p:tagLst xmlns:a="http://schemas.openxmlformats.org/drawingml/2006/main" xmlns:r="http://schemas.openxmlformats.org/officeDocument/2006/relationships" xmlns:p="http://schemas.openxmlformats.org/presentationml/2006/main">
  <p:tag name="SHAPE" val="OLD"/>
</p:tagLst>
</file>

<file path=ppt/tags/tag66.xml><?xml version="1.0" encoding="utf-8"?>
<p:tagLst xmlns:a="http://schemas.openxmlformats.org/drawingml/2006/main" xmlns:r="http://schemas.openxmlformats.org/officeDocument/2006/relationships" xmlns:p="http://schemas.openxmlformats.org/presentationml/2006/main">
  <p:tag name="SHAPE" val="OLD"/>
</p:tagLst>
</file>

<file path=ppt/tags/tag67.xml><?xml version="1.0" encoding="utf-8"?>
<p:tagLst xmlns:a="http://schemas.openxmlformats.org/drawingml/2006/main" xmlns:r="http://schemas.openxmlformats.org/officeDocument/2006/relationships" xmlns:p="http://schemas.openxmlformats.org/presentationml/2006/main">
  <p:tag name="SHAPE" val="OLD"/>
</p:tagLst>
</file>

<file path=ppt/tags/tag68.xml><?xml version="1.0" encoding="utf-8"?>
<p:tagLst xmlns:a="http://schemas.openxmlformats.org/drawingml/2006/main" xmlns:r="http://schemas.openxmlformats.org/officeDocument/2006/relationships" xmlns:p="http://schemas.openxmlformats.org/presentationml/2006/main">
  <p:tag name="SHAPE" val="OLD"/>
</p:tagLst>
</file>

<file path=ppt/tags/tag69.xml><?xml version="1.0" encoding="utf-8"?>
<p:tagLst xmlns:a="http://schemas.openxmlformats.org/drawingml/2006/main" xmlns:r="http://schemas.openxmlformats.org/officeDocument/2006/relationships" xmlns:p="http://schemas.openxmlformats.org/presentationml/2006/main">
  <p:tag name="SHAPE" val="OLD"/>
</p:tagLst>
</file>

<file path=ppt/tags/tag70.xml><?xml version="1.0" encoding="utf-8"?>
<p:tagLst xmlns:a="http://schemas.openxmlformats.org/drawingml/2006/main" xmlns:r="http://schemas.openxmlformats.org/officeDocument/2006/relationships" xmlns:p="http://schemas.openxmlformats.org/presentationml/2006/main">
  <p:tag name="SHAPE" val="OLD"/>
</p:tagLst>
</file>

<file path=ppt/tags/tag71.xml><?xml version="1.0" encoding="utf-8"?>
<p:tagLst xmlns:a="http://schemas.openxmlformats.org/drawingml/2006/main" xmlns:r="http://schemas.openxmlformats.org/officeDocument/2006/relationships" xmlns:p="http://schemas.openxmlformats.org/presentationml/2006/main">
  <p:tag name="SHAPE" val="OLD"/>
</p:tagLst>
</file>

<file path=ppt/tags/tag72.xml><?xml version="1.0" encoding="utf-8"?>
<p:tagLst xmlns:a="http://schemas.openxmlformats.org/drawingml/2006/main" xmlns:r="http://schemas.openxmlformats.org/officeDocument/2006/relationships" xmlns:p="http://schemas.openxmlformats.org/presentationml/2006/main">
  <p:tag name="SHAPE" val="OLD"/>
</p:tagLst>
</file>

<file path=ppt/tags/tag73.xml><?xml version="1.0" encoding="utf-8"?>
<p:tagLst xmlns:a="http://schemas.openxmlformats.org/drawingml/2006/main" xmlns:r="http://schemas.openxmlformats.org/officeDocument/2006/relationships" xmlns:p="http://schemas.openxmlformats.org/presentationml/2006/main">
  <p:tag name="SHAPE" val="OLD"/>
</p:tagLst>
</file>

<file path=ppt/tags/tag74.xml><?xml version="1.0" encoding="utf-8"?>
<p:tagLst xmlns:a="http://schemas.openxmlformats.org/drawingml/2006/main" xmlns:r="http://schemas.openxmlformats.org/officeDocument/2006/relationships" xmlns:p="http://schemas.openxmlformats.org/presentationml/2006/main">
  <p:tag name="SHAPE" val="OLD"/>
</p:tagLst>
</file>

<file path=ppt/tags/tag75.xml><?xml version="1.0" encoding="utf-8"?>
<p:tagLst xmlns:a="http://schemas.openxmlformats.org/drawingml/2006/main" xmlns:r="http://schemas.openxmlformats.org/officeDocument/2006/relationships" xmlns:p="http://schemas.openxmlformats.org/presentationml/2006/main">
  <p:tag name="SHAPE" val="OLD"/>
</p:tagLst>
</file>

<file path=ppt/tags/tag76.xml><?xml version="1.0" encoding="utf-8"?>
<p:tagLst xmlns:a="http://schemas.openxmlformats.org/drawingml/2006/main" xmlns:r="http://schemas.openxmlformats.org/officeDocument/2006/relationships" xmlns:p="http://schemas.openxmlformats.org/presentationml/2006/main">
  <p:tag name="SHAPE" val="OLD"/>
</p:tagLst>
</file>

<file path=ppt/tags/tag77.xml><?xml version="1.0" encoding="utf-8"?>
<p:tagLst xmlns:a="http://schemas.openxmlformats.org/drawingml/2006/main" xmlns:r="http://schemas.openxmlformats.org/officeDocument/2006/relationships" xmlns:p="http://schemas.openxmlformats.org/presentationml/2006/main">
  <p:tag name="SHAPE" val="OLD"/>
</p:tagLst>
</file>

<file path=ppt/tags/tag78.xml><?xml version="1.0" encoding="utf-8"?>
<p:tagLst xmlns:a="http://schemas.openxmlformats.org/drawingml/2006/main" xmlns:r="http://schemas.openxmlformats.org/officeDocument/2006/relationships" xmlns:p="http://schemas.openxmlformats.org/presentationml/2006/main">
  <p:tag name="SHAPE" val="OLD"/>
</p:tagLst>
</file>

<file path=ppt/tags/tag79.xml><?xml version="1.0" encoding="utf-8"?>
<p:tagLst xmlns:a="http://schemas.openxmlformats.org/drawingml/2006/main" xmlns:r="http://schemas.openxmlformats.org/officeDocument/2006/relationships" xmlns:p="http://schemas.openxmlformats.org/presentationml/2006/main">
  <p:tag name="SHAPE" val="OLD"/>
</p:tagLst>
</file>

<file path=ppt/tags/tag80.xml><?xml version="1.0" encoding="utf-8"?>
<p:tagLst xmlns:a="http://schemas.openxmlformats.org/drawingml/2006/main" xmlns:r="http://schemas.openxmlformats.org/officeDocument/2006/relationships" xmlns:p="http://schemas.openxmlformats.org/presentationml/2006/main">
  <p:tag name="SHAPE" val="OLD"/>
</p:tagLst>
</file>

<file path=ppt/tags/tag81.xml><?xml version="1.0" encoding="utf-8"?>
<p:tagLst xmlns:a="http://schemas.openxmlformats.org/drawingml/2006/main" xmlns:r="http://schemas.openxmlformats.org/officeDocument/2006/relationships" xmlns:p="http://schemas.openxmlformats.org/presentationml/2006/main">
  <p:tag name="SHAPE" val="OLD"/>
</p:tagLst>
</file>

<file path=ppt/tags/tag82.xml><?xml version="1.0" encoding="utf-8"?>
<p:tagLst xmlns:a="http://schemas.openxmlformats.org/drawingml/2006/main" xmlns:r="http://schemas.openxmlformats.org/officeDocument/2006/relationships" xmlns:p="http://schemas.openxmlformats.org/presentationml/2006/main">
  <p:tag name="SHAPE" val="OLD"/>
</p:tagLst>
</file>

<file path=ppt/tags/tag83.xml><?xml version="1.0" encoding="utf-8"?>
<p:tagLst xmlns:a="http://schemas.openxmlformats.org/drawingml/2006/main" xmlns:r="http://schemas.openxmlformats.org/officeDocument/2006/relationships" xmlns:p="http://schemas.openxmlformats.org/presentationml/2006/main">
  <p:tag name="SHAPE" val="OLD"/>
</p:tagLst>
</file>

<file path=ppt/tags/tag84.xml><?xml version="1.0" encoding="utf-8"?>
<p:tagLst xmlns:a="http://schemas.openxmlformats.org/drawingml/2006/main" xmlns:r="http://schemas.openxmlformats.org/officeDocument/2006/relationships" xmlns:p="http://schemas.openxmlformats.org/presentationml/2006/main">
  <p:tag name="SHAPE" val="OLD"/>
</p:tagLst>
</file>

<file path=ppt/tags/tag85.xml><?xml version="1.0" encoding="utf-8"?>
<p:tagLst xmlns:a="http://schemas.openxmlformats.org/drawingml/2006/main" xmlns:r="http://schemas.openxmlformats.org/officeDocument/2006/relationships" xmlns:p="http://schemas.openxmlformats.org/presentationml/2006/main">
  <p:tag name="SHAPE" val="OLD"/>
</p:tagLst>
</file>

<file path=ppt/tags/tag86.xml><?xml version="1.0" encoding="utf-8"?>
<p:tagLst xmlns:a="http://schemas.openxmlformats.org/drawingml/2006/main" xmlns:r="http://schemas.openxmlformats.org/officeDocument/2006/relationships" xmlns:p="http://schemas.openxmlformats.org/presentationml/2006/main">
  <p:tag name="SHAPE" val="OLD"/>
</p:tagLst>
</file>

<file path=ppt/tags/tag87.xml><?xml version="1.0" encoding="utf-8"?>
<p:tagLst xmlns:a="http://schemas.openxmlformats.org/drawingml/2006/main" xmlns:r="http://schemas.openxmlformats.org/officeDocument/2006/relationships" xmlns:p="http://schemas.openxmlformats.org/presentationml/2006/main">
  <p:tag name="SHAPE" val="OLD"/>
</p:tagLst>
</file>

<file path=ppt/tags/tag88.xml><?xml version="1.0" encoding="utf-8"?>
<p:tagLst xmlns:a="http://schemas.openxmlformats.org/drawingml/2006/main" xmlns:r="http://schemas.openxmlformats.org/officeDocument/2006/relationships" xmlns:p="http://schemas.openxmlformats.org/presentationml/2006/main">
  <p:tag name="SHAPE" val="OLD"/>
</p:tagLst>
</file>

<file path=ppt/tags/tag89.xml><?xml version="1.0" encoding="utf-8"?>
<p:tagLst xmlns:a="http://schemas.openxmlformats.org/drawingml/2006/main" xmlns:r="http://schemas.openxmlformats.org/officeDocument/2006/relationships" xmlns:p="http://schemas.openxmlformats.org/presentationml/2006/main">
  <p:tag name="SHAPE" val="OLD"/>
</p:tagLst>
</file>

<file path=ppt/tags/tag90.xml><?xml version="1.0" encoding="utf-8"?>
<p:tagLst xmlns:a="http://schemas.openxmlformats.org/drawingml/2006/main" xmlns:r="http://schemas.openxmlformats.org/officeDocument/2006/relationships" xmlns:p="http://schemas.openxmlformats.org/presentationml/2006/main">
  <p:tag name="SHAPE" val="OLD"/>
</p:tagLst>
</file>

<file path=ppt/tags/tag91.xml><?xml version="1.0" encoding="utf-8"?>
<p:tagLst xmlns:a="http://schemas.openxmlformats.org/drawingml/2006/main" xmlns:r="http://schemas.openxmlformats.org/officeDocument/2006/relationships" xmlns:p="http://schemas.openxmlformats.org/presentationml/2006/main">
  <p:tag name="SHAPE" val="OLD"/>
</p:tagLst>
</file>

<file path=ppt/tags/tag92.xml><?xml version="1.0" encoding="utf-8"?>
<p:tagLst xmlns:a="http://schemas.openxmlformats.org/drawingml/2006/main" xmlns:r="http://schemas.openxmlformats.org/officeDocument/2006/relationships" xmlns:p="http://schemas.openxmlformats.org/presentationml/2006/main">
  <p:tag name="SHAPE" val="OLD"/>
</p:tagLst>
</file>

<file path=ppt/tags/tag93.xml><?xml version="1.0" encoding="utf-8"?>
<p:tagLst xmlns:a="http://schemas.openxmlformats.org/drawingml/2006/main" xmlns:r="http://schemas.openxmlformats.org/officeDocument/2006/relationships" xmlns:p="http://schemas.openxmlformats.org/presentationml/2006/main">
  <p:tag name="SHAPE" val="OLD"/>
</p:tagLst>
</file>

<file path=ppt/tags/tag94.xml><?xml version="1.0" encoding="utf-8"?>
<p:tagLst xmlns:a="http://schemas.openxmlformats.org/drawingml/2006/main" xmlns:r="http://schemas.openxmlformats.org/officeDocument/2006/relationships" xmlns:p="http://schemas.openxmlformats.org/presentationml/2006/main">
  <p:tag name="SHAPE" val="OLD"/>
</p:tagLst>
</file>

<file path=ppt/tags/tag95.xml><?xml version="1.0" encoding="utf-8"?>
<p:tagLst xmlns:a="http://schemas.openxmlformats.org/drawingml/2006/main" xmlns:r="http://schemas.openxmlformats.org/officeDocument/2006/relationships" xmlns:p="http://schemas.openxmlformats.org/presentationml/2006/main">
  <p:tag name="SHAPE" val="OLD"/>
</p:tagLst>
</file>

<file path=ppt/tags/tag96.xml><?xml version="1.0" encoding="utf-8"?>
<p:tagLst xmlns:a="http://schemas.openxmlformats.org/drawingml/2006/main" xmlns:r="http://schemas.openxmlformats.org/officeDocument/2006/relationships" xmlns:p="http://schemas.openxmlformats.org/presentationml/2006/main">
  <p:tag name="SHAPE" val="OLD"/>
</p:tagLst>
</file>

<file path=ppt/tags/tag97.xml><?xml version="1.0" encoding="utf-8"?>
<p:tagLst xmlns:a="http://schemas.openxmlformats.org/drawingml/2006/main" xmlns:r="http://schemas.openxmlformats.org/officeDocument/2006/relationships" xmlns:p="http://schemas.openxmlformats.org/presentationml/2006/main">
  <p:tag name="SHAPE" val="OLD"/>
</p:tagLst>
</file>

<file path=ppt/tags/tag98.xml><?xml version="1.0" encoding="utf-8"?>
<p:tagLst xmlns:a="http://schemas.openxmlformats.org/drawingml/2006/main" xmlns:r="http://schemas.openxmlformats.org/officeDocument/2006/relationships" xmlns:p="http://schemas.openxmlformats.org/presentationml/2006/main">
  <p:tag name="SHAPE" val="OLD"/>
</p:tagLst>
</file>

<file path=ppt/tags/tag99.xml><?xml version="1.0" encoding="utf-8"?>
<p:tagLst xmlns:a="http://schemas.openxmlformats.org/drawingml/2006/main" xmlns:r="http://schemas.openxmlformats.org/officeDocument/2006/relationships" xmlns:p="http://schemas.openxmlformats.org/presentationml/2006/main">
  <p:tag name="SHAPE" val="OLD"/>
</p:tagLst>
</file>

<file path=ppt/tags/tag100.xml><?xml version="1.0" encoding="utf-8"?>
<p:tagLst xmlns:a="http://schemas.openxmlformats.org/drawingml/2006/main" xmlns:r="http://schemas.openxmlformats.org/officeDocument/2006/relationships" xmlns:p="http://schemas.openxmlformats.org/presentationml/2006/main">
  <p:tag name="SHAPE" val="OLD"/>
</p:tagLst>
</file>

<file path=ppt/tags/tag101.xml><?xml version="1.0" encoding="utf-8"?>
<p:tagLst xmlns:a="http://schemas.openxmlformats.org/drawingml/2006/main" xmlns:r="http://schemas.openxmlformats.org/officeDocument/2006/relationships" xmlns:p="http://schemas.openxmlformats.org/presentationml/2006/main">
  <p:tag name="SHAPE" val="OLD"/>
</p:tagLst>
</file>

<file path=ppt/tags/tag102.xml><?xml version="1.0" encoding="utf-8"?>
<p:tagLst xmlns:a="http://schemas.openxmlformats.org/drawingml/2006/main" xmlns:r="http://schemas.openxmlformats.org/officeDocument/2006/relationships" xmlns:p="http://schemas.openxmlformats.org/presentationml/2006/main">
  <p:tag name="SHAPE" val="OLD"/>
</p:tagLst>
</file>

<file path=ppt/tags/tag103.xml><?xml version="1.0" encoding="utf-8"?>
<p:tagLst xmlns:a="http://schemas.openxmlformats.org/drawingml/2006/main" xmlns:r="http://schemas.openxmlformats.org/officeDocument/2006/relationships" xmlns:p="http://schemas.openxmlformats.org/presentationml/2006/main">
  <p:tag name="SHAPE" val="OLD"/>
</p:tagLst>
</file>

<file path=ppt/tags/tag104.xml><?xml version="1.0" encoding="utf-8"?>
<p:tagLst xmlns:a="http://schemas.openxmlformats.org/drawingml/2006/main" xmlns:r="http://schemas.openxmlformats.org/officeDocument/2006/relationships" xmlns:p="http://schemas.openxmlformats.org/presentationml/2006/main">
  <p:tag name="SHAPE" val="OLD"/>
</p:tagLst>
</file>

<file path=ppt/tags/tag105.xml><?xml version="1.0" encoding="utf-8"?>
<p:tagLst xmlns:a="http://schemas.openxmlformats.org/drawingml/2006/main" xmlns:r="http://schemas.openxmlformats.org/officeDocument/2006/relationships" xmlns:p="http://schemas.openxmlformats.org/presentationml/2006/main">
  <p:tag name="SHAPE" val="OLD"/>
</p:tagLst>
</file>

<file path=ppt/tags/tag106.xml><?xml version="1.0" encoding="utf-8"?>
<p:tagLst xmlns:a="http://schemas.openxmlformats.org/drawingml/2006/main" xmlns:r="http://schemas.openxmlformats.org/officeDocument/2006/relationships" xmlns:p="http://schemas.openxmlformats.org/presentationml/2006/main">
  <p:tag name="SHAPE" val="OLD"/>
</p:tagLst>
</file>

<file path=ppt/tags/tag107.xml><?xml version="1.0" encoding="utf-8"?>
<p:tagLst xmlns:a="http://schemas.openxmlformats.org/drawingml/2006/main" xmlns:r="http://schemas.openxmlformats.org/officeDocument/2006/relationships" xmlns:p="http://schemas.openxmlformats.org/presentationml/2006/main">
  <p:tag name="SHAPE" val="OLD"/>
</p:tagLst>
</file>

<file path=ppt/tags/tag108.xml><?xml version="1.0" encoding="utf-8"?>
<p:tagLst xmlns:a="http://schemas.openxmlformats.org/drawingml/2006/main" xmlns:r="http://schemas.openxmlformats.org/officeDocument/2006/relationships" xmlns:p="http://schemas.openxmlformats.org/presentationml/2006/main">
  <p:tag name="SHAPE" val="OLD"/>
</p:tagLst>
</file>

<file path=ppt/tags/tag109.xml><?xml version="1.0" encoding="utf-8"?>
<p:tagLst xmlns:a="http://schemas.openxmlformats.org/drawingml/2006/main" xmlns:r="http://schemas.openxmlformats.org/officeDocument/2006/relationships" xmlns:p="http://schemas.openxmlformats.org/presentationml/2006/main">
  <p:tag name="SHAPE" val="OLD"/>
</p:tagLst>
</file>

<file path=ppt/tags/tag110.xml><?xml version="1.0" encoding="utf-8"?>
<p:tagLst xmlns:a="http://schemas.openxmlformats.org/drawingml/2006/main" xmlns:r="http://schemas.openxmlformats.org/officeDocument/2006/relationships" xmlns:p="http://schemas.openxmlformats.org/presentationml/2006/main">
  <p:tag name="SHAPE" val="OLD"/>
</p:tagLst>
</file>

<file path=ppt/tags/tag111.xml><?xml version="1.0" encoding="utf-8"?>
<p:tagLst xmlns:a="http://schemas.openxmlformats.org/drawingml/2006/main" xmlns:r="http://schemas.openxmlformats.org/officeDocument/2006/relationships" xmlns:p="http://schemas.openxmlformats.org/presentationml/2006/main">
  <p:tag name="SHAPE" val="OLD"/>
</p:tagLst>
</file>

<file path=ppt/tags/tag112.xml><?xml version="1.0" encoding="utf-8"?>
<p:tagLst xmlns:a="http://schemas.openxmlformats.org/drawingml/2006/main" xmlns:r="http://schemas.openxmlformats.org/officeDocument/2006/relationships" xmlns:p="http://schemas.openxmlformats.org/presentationml/2006/main">
  <p:tag name="SHAPE" val="OLD"/>
</p:tagLst>
</file>

<file path=ppt/tags/tag113.xml><?xml version="1.0" encoding="utf-8"?>
<p:tagLst xmlns:a="http://schemas.openxmlformats.org/drawingml/2006/main" xmlns:r="http://schemas.openxmlformats.org/officeDocument/2006/relationships" xmlns:p="http://schemas.openxmlformats.org/presentationml/2006/main">
  <p:tag name="SHAPE" val="OLD"/>
</p:tagLst>
</file>

<file path=ppt/tags/tag114.xml><?xml version="1.0" encoding="utf-8"?>
<p:tagLst xmlns:a="http://schemas.openxmlformats.org/drawingml/2006/main" xmlns:r="http://schemas.openxmlformats.org/officeDocument/2006/relationships" xmlns:p="http://schemas.openxmlformats.org/presentationml/2006/main">
  <p:tag name="SHAPE" val="OLD"/>
</p:tagLst>
</file>

<file path=ppt/tags/tag115.xml><?xml version="1.0" encoding="utf-8"?>
<p:tagLst xmlns:a="http://schemas.openxmlformats.org/drawingml/2006/main" xmlns:r="http://schemas.openxmlformats.org/officeDocument/2006/relationships" xmlns:p="http://schemas.openxmlformats.org/presentationml/2006/main">
  <p:tag name="SHAPE" val="OLD"/>
</p:tagLst>
</file>

<file path=ppt/tags/tag116.xml><?xml version="1.0" encoding="utf-8"?>
<p:tagLst xmlns:a="http://schemas.openxmlformats.org/drawingml/2006/main" xmlns:r="http://schemas.openxmlformats.org/officeDocument/2006/relationships" xmlns:p="http://schemas.openxmlformats.org/presentationml/2006/main">
  <p:tag name="SHAPE" val="OLD"/>
</p:tagLst>
</file>

<file path=ppt/tags/tag117.xml><?xml version="1.0" encoding="utf-8"?>
<p:tagLst xmlns:a="http://schemas.openxmlformats.org/drawingml/2006/main" xmlns:r="http://schemas.openxmlformats.org/officeDocument/2006/relationships" xmlns:p="http://schemas.openxmlformats.org/presentationml/2006/main">
  <p:tag name="SHAPE" val="OLD"/>
</p:tagLst>
</file>

<file path=ppt/tags/tag118.xml><?xml version="1.0" encoding="utf-8"?>
<p:tagLst xmlns:a="http://schemas.openxmlformats.org/drawingml/2006/main" xmlns:r="http://schemas.openxmlformats.org/officeDocument/2006/relationships" xmlns:p="http://schemas.openxmlformats.org/presentationml/2006/main">
  <p:tag name="SHAPE" val="OLD"/>
</p:tagLst>
</file>

<file path=ppt/tags/tag119.xml><?xml version="1.0" encoding="utf-8"?>
<p:tagLst xmlns:a="http://schemas.openxmlformats.org/drawingml/2006/main" xmlns:r="http://schemas.openxmlformats.org/officeDocument/2006/relationships" xmlns:p="http://schemas.openxmlformats.org/presentationml/2006/main">
  <p:tag name="SHAPE" val="OLD"/>
</p:tagLst>
</file>

<file path=ppt/tags/tag120.xml><?xml version="1.0" encoding="utf-8"?>
<p:tagLst xmlns:a="http://schemas.openxmlformats.org/drawingml/2006/main" xmlns:r="http://schemas.openxmlformats.org/officeDocument/2006/relationships" xmlns:p="http://schemas.openxmlformats.org/presentationml/2006/main">
  <p:tag name="SHAPE" val="OLD"/>
</p:tagLst>
</file>

<file path=ppt/tags/tag121.xml><?xml version="1.0" encoding="utf-8"?>
<p:tagLst xmlns:a="http://schemas.openxmlformats.org/drawingml/2006/main" xmlns:r="http://schemas.openxmlformats.org/officeDocument/2006/relationships" xmlns:p="http://schemas.openxmlformats.org/presentationml/2006/main">
  <p:tag name="SHAPE" val="OLD"/>
</p:tagLst>
</file>

<file path=ppt/tags/tag122.xml><?xml version="1.0" encoding="utf-8"?>
<p:tagLst xmlns:a="http://schemas.openxmlformats.org/drawingml/2006/main" xmlns:r="http://schemas.openxmlformats.org/officeDocument/2006/relationships" xmlns:p="http://schemas.openxmlformats.org/presentationml/2006/main">
  <p:tag name="SHAPE" val="OLD"/>
</p:tagLst>
</file>

<file path=ppt/tags/tag123.xml><?xml version="1.0" encoding="utf-8"?>
<p:tagLst xmlns:a="http://schemas.openxmlformats.org/drawingml/2006/main" xmlns:r="http://schemas.openxmlformats.org/officeDocument/2006/relationships" xmlns:p="http://schemas.openxmlformats.org/presentationml/2006/main">
  <p:tag name="SHAPE" val="OLD"/>
</p:tagLst>
</file>

<file path=ppt/tags/tag124.xml><?xml version="1.0" encoding="utf-8"?>
<p:tagLst xmlns:a="http://schemas.openxmlformats.org/drawingml/2006/main" xmlns:r="http://schemas.openxmlformats.org/officeDocument/2006/relationships" xmlns:p="http://schemas.openxmlformats.org/presentationml/2006/main">
  <p:tag name="SHAPE" val="OLD"/>
</p:tagLst>
</file>

<file path=ppt/tags/tag125.xml><?xml version="1.0" encoding="utf-8"?>
<p:tagLst xmlns:a="http://schemas.openxmlformats.org/drawingml/2006/main" xmlns:r="http://schemas.openxmlformats.org/officeDocument/2006/relationships" xmlns:p="http://schemas.openxmlformats.org/presentationml/2006/main">
  <p:tag name="SHAPE" val="OLD"/>
</p:tagLst>
</file>

<file path=ppt/tags/tag126.xml><?xml version="1.0" encoding="utf-8"?>
<p:tagLst xmlns:a="http://schemas.openxmlformats.org/drawingml/2006/main" xmlns:r="http://schemas.openxmlformats.org/officeDocument/2006/relationships" xmlns:p="http://schemas.openxmlformats.org/presentationml/2006/main">
  <p:tag name="SHAPE" val="OLD"/>
</p:tagLst>
</file>

<file path=ppt/tags/tag127.xml><?xml version="1.0" encoding="utf-8"?>
<p:tagLst xmlns:a="http://schemas.openxmlformats.org/drawingml/2006/main" xmlns:r="http://schemas.openxmlformats.org/officeDocument/2006/relationships" xmlns:p="http://schemas.openxmlformats.org/presentationml/2006/main">
  <p:tag name="SHAPE" val="OLD"/>
</p:tagLst>
</file>

<file path=ppt/tags/tag128.xml><?xml version="1.0" encoding="utf-8"?>
<p:tagLst xmlns:a="http://schemas.openxmlformats.org/drawingml/2006/main" xmlns:r="http://schemas.openxmlformats.org/officeDocument/2006/relationships" xmlns:p="http://schemas.openxmlformats.org/presentationml/2006/main">
  <p:tag name="SHAPE" val="OLD"/>
</p:tagLst>
</file>

<file path=ppt/tags/tag129.xml><?xml version="1.0" encoding="utf-8"?>
<p:tagLst xmlns:a="http://schemas.openxmlformats.org/drawingml/2006/main" xmlns:r="http://schemas.openxmlformats.org/officeDocument/2006/relationships" xmlns:p="http://schemas.openxmlformats.org/presentationml/2006/main">
  <p:tag name="SHAPE" val="OLD"/>
</p:tagLst>
</file>

<file path=ppt/tags/tag130.xml><?xml version="1.0" encoding="utf-8"?>
<p:tagLst xmlns:a="http://schemas.openxmlformats.org/drawingml/2006/main" xmlns:r="http://schemas.openxmlformats.org/officeDocument/2006/relationships" xmlns:p="http://schemas.openxmlformats.org/presentationml/2006/main">
  <p:tag name="SHAPE" val="OLD"/>
</p:tagLst>
</file>

<file path=ppt/tags/tag131.xml><?xml version="1.0" encoding="utf-8"?>
<p:tagLst xmlns:a="http://schemas.openxmlformats.org/drawingml/2006/main" xmlns:r="http://schemas.openxmlformats.org/officeDocument/2006/relationships" xmlns:p="http://schemas.openxmlformats.org/presentationml/2006/main">
  <p:tag name="SHAPE" val="OLD"/>
</p:tagLst>
</file>

<file path=ppt/tags/tag132.xml><?xml version="1.0" encoding="utf-8"?>
<p:tagLst xmlns:a="http://schemas.openxmlformats.org/drawingml/2006/main" xmlns:r="http://schemas.openxmlformats.org/officeDocument/2006/relationships" xmlns:p="http://schemas.openxmlformats.org/presentationml/2006/main">
  <p:tag name="SHAPE" val="OLD"/>
</p:tagLst>
</file>

<file path=ppt/tags/tag133.xml><?xml version="1.0" encoding="utf-8"?>
<p:tagLst xmlns:a="http://schemas.openxmlformats.org/drawingml/2006/main" xmlns:r="http://schemas.openxmlformats.org/officeDocument/2006/relationships" xmlns:p="http://schemas.openxmlformats.org/presentationml/2006/main">
  <p:tag name="SHAPE" val="OLD"/>
</p:tagLst>
</file>

<file path=ppt/tags/tag134.xml><?xml version="1.0" encoding="utf-8"?>
<p:tagLst xmlns:a="http://schemas.openxmlformats.org/drawingml/2006/main" xmlns:r="http://schemas.openxmlformats.org/officeDocument/2006/relationships" xmlns:p="http://schemas.openxmlformats.org/presentationml/2006/main">
  <p:tag name="SHAPE" val="OLD"/>
</p:tagLst>
</file>

<file path=ppt/tags/tag135.xml><?xml version="1.0" encoding="utf-8"?>
<p:tagLst xmlns:a="http://schemas.openxmlformats.org/drawingml/2006/main" xmlns:r="http://schemas.openxmlformats.org/officeDocument/2006/relationships" xmlns:p="http://schemas.openxmlformats.org/presentationml/2006/main">
  <p:tag name="SHAPE" val="OLD"/>
</p:tagLst>
</file>

<file path=ppt/tags/tag136.xml><?xml version="1.0" encoding="utf-8"?>
<p:tagLst xmlns:a="http://schemas.openxmlformats.org/drawingml/2006/main" xmlns:r="http://schemas.openxmlformats.org/officeDocument/2006/relationships" xmlns:p="http://schemas.openxmlformats.org/presentationml/2006/main">
  <p:tag name="SHAPE" val="OLD"/>
</p:tagLst>
</file>

<file path=ppt/tags/tag137.xml><?xml version="1.0" encoding="utf-8"?>
<p:tagLst xmlns:a="http://schemas.openxmlformats.org/drawingml/2006/main" xmlns:r="http://schemas.openxmlformats.org/officeDocument/2006/relationships" xmlns:p="http://schemas.openxmlformats.org/presentationml/2006/main">
  <p:tag name="SHAPE" val="OLD"/>
</p:tagLst>
</file>

<file path=ppt/tags/tag138.xml><?xml version="1.0" encoding="utf-8"?>
<p:tagLst xmlns:a="http://schemas.openxmlformats.org/drawingml/2006/main" xmlns:r="http://schemas.openxmlformats.org/officeDocument/2006/relationships" xmlns:p="http://schemas.openxmlformats.org/presentationml/2006/main">
  <p:tag name="SHAPE" val="OLD"/>
</p:tagLst>
</file>

<file path=ppt/tags/tag139.xml><?xml version="1.0" encoding="utf-8"?>
<p:tagLst xmlns:a="http://schemas.openxmlformats.org/drawingml/2006/main" xmlns:r="http://schemas.openxmlformats.org/officeDocument/2006/relationships" xmlns:p="http://schemas.openxmlformats.org/presentationml/2006/main">
  <p:tag name="SHAPE" val="OLD"/>
</p:tagLst>
</file>

<file path=ppt/tags/tag140.xml><?xml version="1.0" encoding="utf-8"?>
<p:tagLst xmlns:a="http://schemas.openxmlformats.org/drawingml/2006/main" xmlns:r="http://schemas.openxmlformats.org/officeDocument/2006/relationships" xmlns:p="http://schemas.openxmlformats.org/presentationml/2006/main">
  <p:tag name="SHAPE" val="OLD"/>
</p:tagLst>
</file>

<file path=ppt/tags/tag141.xml><?xml version="1.0" encoding="utf-8"?>
<p:tagLst xmlns:a="http://schemas.openxmlformats.org/drawingml/2006/main" xmlns:r="http://schemas.openxmlformats.org/officeDocument/2006/relationships" xmlns:p="http://schemas.openxmlformats.org/presentationml/2006/main">
  <p:tag name="SHAPE" val="OLD"/>
</p:tagLst>
</file>

<file path=ppt/tags/tag142.xml><?xml version="1.0" encoding="utf-8"?>
<p:tagLst xmlns:a="http://schemas.openxmlformats.org/drawingml/2006/main" xmlns:r="http://schemas.openxmlformats.org/officeDocument/2006/relationships" xmlns:p="http://schemas.openxmlformats.org/presentationml/2006/main">
  <p:tag name="SHAPE" val="OLD"/>
</p:tagLst>
</file>

<file path=ppt/tags/tag143.xml><?xml version="1.0" encoding="utf-8"?>
<p:tagLst xmlns:a="http://schemas.openxmlformats.org/drawingml/2006/main" xmlns:r="http://schemas.openxmlformats.org/officeDocument/2006/relationships" xmlns:p="http://schemas.openxmlformats.org/presentationml/2006/main">
  <p:tag name="SHAPE" val="OLD"/>
</p:tagLst>
</file>

<file path=ppt/tags/tag144.xml><?xml version="1.0" encoding="utf-8"?>
<p:tagLst xmlns:a="http://schemas.openxmlformats.org/drawingml/2006/main" xmlns:r="http://schemas.openxmlformats.org/officeDocument/2006/relationships" xmlns:p="http://schemas.openxmlformats.org/presentationml/2006/main">
  <p:tag name="SHAPE" val="OLD"/>
</p:tagLst>
</file>

<file path=ppt/tags/tag145.xml><?xml version="1.0" encoding="utf-8"?>
<p:tagLst xmlns:a="http://schemas.openxmlformats.org/drawingml/2006/main" xmlns:r="http://schemas.openxmlformats.org/officeDocument/2006/relationships" xmlns:p="http://schemas.openxmlformats.org/presentationml/2006/main">
  <p:tag name="SHAPE" val="OLD"/>
</p:tagLst>
</file>

<file path=ppt/tags/tag146.xml><?xml version="1.0" encoding="utf-8"?>
<p:tagLst xmlns:a="http://schemas.openxmlformats.org/drawingml/2006/main" xmlns:r="http://schemas.openxmlformats.org/officeDocument/2006/relationships" xmlns:p="http://schemas.openxmlformats.org/presentationml/2006/main">
  <p:tag name="SHAPE" val="OLD"/>
</p:tagLst>
</file>

<file path=ppt/tags/tag147.xml><?xml version="1.0" encoding="utf-8"?>
<p:tagLst xmlns:a="http://schemas.openxmlformats.org/drawingml/2006/main" xmlns:r="http://schemas.openxmlformats.org/officeDocument/2006/relationships" xmlns:p="http://schemas.openxmlformats.org/presentationml/2006/main">
  <p:tag name="SHAPE" val="OLD"/>
</p:tagLst>
</file>

<file path=ppt/tags/tag148.xml><?xml version="1.0" encoding="utf-8"?>
<p:tagLst xmlns:a="http://schemas.openxmlformats.org/drawingml/2006/main" xmlns:r="http://schemas.openxmlformats.org/officeDocument/2006/relationships" xmlns:p="http://schemas.openxmlformats.org/presentationml/2006/main">
  <p:tag name="SHAPE" val="OLD"/>
</p:tagLst>
</file>

<file path=ppt/tags/tag149.xml><?xml version="1.0" encoding="utf-8"?>
<p:tagLst xmlns:a="http://schemas.openxmlformats.org/drawingml/2006/main" xmlns:r="http://schemas.openxmlformats.org/officeDocument/2006/relationships" xmlns:p="http://schemas.openxmlformats.org/presentationml/2006/main">
  <p:tag name="SHAPE" val="OLD"/>
</p:tagLst>
</file>

<file path=ppt/tags/tag150.xml><?xml version="1.0" encoding="utf-8"?>
<p:tagLst xmlns:a="http://schemas.openxmlformats.org/drawingml/2006/main" xmlns:r="http://schemas.openxmlformats.org/officeDocument/2006/relationships" xmlns:p="http://schemas.openxmlformats.org/presentationml/2006/main">
  <p:tag name="SHAPE" val="OLD"/>
</p:tagLst>
</file>

<file path=ppt/tags/tag151.xml><?xml version="1.0" encoding="utf-8"?>
<p:tagLst xmlns:a="http://schemas.openxmlformats.org/drawingml/2006/main" xmlns:r="http://schemas.openxmlformats.org/officeDocument/2006/relationships" xmlns:p="http://schemas.openxmlformats.org/presentationml/2006/main">
  <p:tag name="SHAPE" val="OLD"/>
</p:tagLst>
</file>

<file path=ppt/tags/tag152.xml><?xml version="1.0" encoding="utf-8"?>
<p:tagLst xmlns:a="http://schemas.openxmlformats.org/drawingml/2006/main" xmlns:r="http://schemas.openxmlformats.org/officeDocument/2006/relationships" xmlns:p="http://schemas.openxmlformats.org/presentationml/2006/main">
  <p:tag name="SHAPE" val="OLD"/>
</p:tagLst>
</file>

<file path=ppt/tags/tag153.xml><?xml version="1.0" encoding="utf-8"?>
<p:tagLst xmlns:a="http://schemas.openxmlformats.org/drawingml/2006/main" xmlns:r="http://schemas.openxmlformats.org/officeDocument/2006/relationships" xmlns:p="http://schemas.openxmlformats.org/presentationml/2006/main">
  <p:tag name="SHAPE" val="OLD"/>
</p:tagLst>
</file>

<file path=ppt/tags/tag154.xml><?xml version="1.0" encoding="utf-8"?>
<p:tagLst xmlns:a="http://schemas.openxmlformats.org/drawingml/2006/main" xmlns:r="http://schemas.openxmlformats.org/officeDocument/2006/relationships" xmlns:p="http://schemas.openxmlformats.org/presentationml/2006/main">
  <p:tag name="SHAPE" val="OLD"/>
</p:tagLst>
</file>

<file path=ppt/tags/tag155.xml><?xml version="1.0" encoding="utf-8"?>
<p:tagLst xmlns:a="http://schemas.openxmlformats.org/drawingml/2006/main" xmlns:r="http://schemas.openxmlformats.org/officeDocument/2006/relationships" xmlns:p="http://schemas.openxmlformats.org/presentationml/2006/main">
  <p:tag name="SHAPE" val="OLD"/>
</p:tagLst>
</file>

<file path=ppt/tags/tag156.xml><?xml version="1.0" encoding="utf-8"?>
<p:tagLst xmlns:a="http://schemas.openxmlformats.org/drawingml/2006/main" xmlns:r="http://schemas.openxmlformats.org/officeDocument/2006/relationships" xmlns:p="http://schemas.openxmlformats.org/presentationml/2006/main">
  <p:tag name="SHAPE" val="OLD"/>
</p:tagLst>
</file>

<file path=ppt/tags/tag157.xml><?xml version="1.0" encoding="utf-8"?>
<p:tagLst xmlns:a="http://schemas.openxmlformats.org/drawingml/2006/main" xmlns:r="http://schemas.openxmlformats.org/officeDocument/2006/relationships" xmlns:p="http://schemas.openxmlformats.org/presentationml/2006/main">
  <p:tag name="SHAPE" val="OLD"/>
</p:tagLst>
</file>

<file path=ppt/tags/tag158.xml><?xml version="1.0" encoding="utf-8"?>
<p:tagLst xmlns:a="http://schemas.openxmlformats.org/drawingml/2006/main" xmlns:r="http://schemas.openxmlformats.org/officeDocument/2006/relationships" xmlns:p="http://schemas.openxmlformats.org/presentationml/2006/main">
  <p:tag name="SHAPE" val="OLD"/>
</p:tagLst>
</file>

<file path=ppt/tags/tag159.xml><?xml version="1.0" encoding="utf-8"?>
<p:tagLst xmlns:a="http://schemas.openxmlformats.org/drawingml/2006/main" xmlns:r="http://schemas.openxmlformats.org/officeDocument/2006/relationships" xmlns:p="http://schemas.openxmlformats.org/presentationml/2006/main">
  <p:tag name="SHAPE" val="OLD"/>
</p:tagLst>
</file>

<file path=ppt/tags/tag160.xml><?xml version="1.0" encoding="utf-8"?>
<p:tagLst xmlns:a="http://schemas.openxmlformats.org/drawingml/2006/main" xmlns:r="http://schemas.openxmlformats.org/officeDocument/2006/relationships" xmlns:p="http://schemas.openxmlformats.org/presentationml/2006/main">
  <p:tag name="SHAPE" val="OLD"/>
</p:tagLst>
</file>

<file path=ppt/tags/tag161.xml><?xml version="1.0" encoding="utf-8"?>
<p:tagLst xmlns:a="http://schemas.openxmlformats.org/drawingml/2006/main" xmlns:r="http://schemas.openxmlformats.org/officeDocument/2006/relationships" xmlns:p="http://schemas.openxmlformats.org/presentationml/2006/main">
  <p:tag name="SHAPE" val="OLD"/>
</p:tagLst>
</file>

<file path=ppt/tags/tag162.xml><?xml version="1.0" encoding="utf-8"?>
<p:tagLst xmlns:a="http://schemas.openxmlformats.org/drawingml/2006/main" xmlns:r="http://schemas.openxmlformats.org/officeDocument/2006/relationships" xmlns:p="http://schemas.openxmlformats.org/presentationml/2006/main">
  <p:tag name="SHAPE" val="OLD"/>
</p:tagLst>
</file>

<file path=ppt/tags/tag163.xml><?xml version="1.0" encoding="utf-8"?>
<p:tagLst xmlns:a="http://schemas.openxmlformats.org/drawingml/2006/main" xmlns:r="http://schemas.openxmlformats.org/officeDocument/2006/relationships" xmlns:p="http://schemas.openxmlformats.org/presentationml/2006/main">
  <p:tag name="SHAPE" val="OLD"/>
</p:tagLst>
</file>

<file path=ppt/tags/tag164.xml><?xml version="1.0" encoding="utf-8"?>
<p:tagLst xmlns:a="http://schemas.openxmlformats.org/drawingml/2006/main" xmlns:r="http://schemas.openxmlformats.org/officeDocument/2006/relationships" xmlns:p="http://schemas.openxmlformats.org/presentationml/2006/main">
  <p:tag name="SHAPE" val="OLD"/>
</p:tagLst>
</file>

<file path=ppt/tags/tag165.xml><?xml version="1.0" encoding="utf-8"?>
<p:tagLst xmlns:a="http://schemas.openxmlformats.org/drawingml/2006/main" xmlns:r="http://schemas.openxmlformats.org/officeDocument/2006/relationships" xmlns:p="http://schemas.openxmlformats.org/presentationml/2006/main">
  <p:tag name="SHAPE" val="OLD"/>
</p:tagLst>
</file>

<file path=ppt/tags/tag166.xml><?xml version="1.0" encoding="utf-8"?>
<p:tagLst xmlns:a="http://schemas.openxmlformats.org/drawingml/2006/main" xmlns:r="http://schemas.openxmlformats.org/officeDocument/2006/relationships" xmlns:p="http://schemas.openxmlformats.org/presentationml/2006/main">
  <p:tag name="SHAPE" val="OLD"/>
</p:tagLst>
</file>

<file path=ppt/tags/tag167.xml><?xml version="1.0" encoding="utf-8"?>
<p:tagLst xmlns:a="http://schemas.openxmlformats.org/drawingml/2006/main" xmlns:r="http://schemas.openxmlformats.org/officeDocument/2006/relationships" xmlns:p="http://schemas.openxmlformats.org/presentationml/2006/main">
  <p:tag name="SHAPE" val="OLD"/>
</p:tagLst>
</file>

<file path=ppt/tags/tag168.xml><?xml version="1.0" encoding="utf-8"?>
<p:tagLst xmlns:a="http://schemas.openxmlformats.org/drawingml/2006/main" xmlns:r="http://schemas.openxmlformats.org/officeDocument/2006/relationships" xmlns:p="http://schemas.openxmlformats.org/presentationml/2006/main">
  <p:tag name="SHAPE" val="OLD"/>
</p:tagLst>
</file>

<file path=ppt/tags/tag169.xml><?xml version="1.0" encoding="utf-8"?>
<p:tagLst xmlns:a="http://schemas.openxmlformats.org/drawingml/2006/main" xmlns:r="http://schemas.openxmlformats.org/officeDocument/2006/relationships" xmlns:p="http://schemas.openxmlformats.org/presentationml/2006/main">
  <p:tag name="SHAPE" val="OLD"/>
</p:tagLst>
</file>

<file path=ppt/tags/tag170.xml><?xml version="1.0" encoding="utf-8"?>
<p:tagLst xmlns:a="http://schemas.openxmlformats.org/drawingml/2006/main" xmlns:r="http://schemas.openxmlformats.org/officeDocument/2006/relationships" xmlns:p="http://schemas.openxmlformats.org/presentationml/2006/main">
  <p:tag name="SHAPE" val="OLD"/>
</p:tagLst>
</file>

<file path=ppt/tags/tag171.xml><?xml version="1.0" encoding="utf-8"?>
<p:tagLst xmlns:a="http://schemas.openxmlformats.org/drawingml/2006/main" xmlns:r="http://schemas.openxmlformats.org/officeDocument/2006/relationships" xmlns:p="http://schemas.openxmlformats.org/presentationml/2006/main">
  <p:tag name="SHAPE" val="OLD"/>
</p:tagLst>
</file>

<file path=ppt/tags/tag172.xml><?xml version="1.0" encoding="utf-8"?>
<p:tagLst xmlns:a="http://schemas.openxmlformats.org/drawingml/2006/main" xmlns:r="http://schemas.openxmlformats.org/officeDocument/2006/relationships" xmlns:p="http://schemas.openxmlformats.org/presentationml/2006/main">
  <p:tag name="SHAPE" val="OLD"/>
</p:tagLst>
</file>

<file path=ppt/tags/tag173.xml><?xml version="1.0" encoding="utf-8"?>
<p:tagLst xmlns:a="http://schemas.openxmlformats.org/drawingml/2006/main" xmlns:r="http://schemas.openxmlformats.org/officeDocument/2006/relationships" xmlns:p="http://schemas.openxmlformats.org/presentationml/2006/main">
  <p:tag name="SHAPE" val="OLD"/>
</p:tagLst>
</file>

<file path=ppt/tags/tag174.xml><?xml version="1.0" encoding="utf-8"?>
<p:tagLst xmlns:a="http://schemas.openxmlformats.org/drawingml/2006/main" xmlns:r="http://schemas.openxmlformats.org/officeDocument/2006/relationships" xmlns:p="http://schemas.openxmlformats.org/presentationml/2006/main">
  <p:tag name="SHAPE" val="OLD"/>
</p:tagLst>
</file>

<file path=ppt/tags/tag175.xml><?xml version="1.0" encoding="utf-8"?>
<p:tagLst xmlns:a="http://schemas.openxmlformats.org/drawingml/2006/main" xmlns:r="http://schemas.openxmlformats.org/officeDocument/2006/relationships" xmlns:p="http://schemas.openxmlformats.org/presentationml/2006/main">
  <p:tag name="SHAPE" val="OLD"/>
</p:tagLst>
</file>

<file path=ppt/tags/tag176.xml><?xml version="1.0" encoding="utf-8"?>
<p:tagLst xmlns:a="http://schemas.openxmlformats.org/drawingml/2006/main" xmlns:r="http://schemas.openxmlformats.org/officeDocument/2006/relationships" xmlns:p="http://schemas.openxmlformats.org/presentationml/2006/main">
  <p:tag name="SHAPE" val="OLD"/>
</p:tagLst>
</file>

<file path=ppt/tags/tag177.xml><?xml version="1.0" encoding="utf-8"?>
<p:tagLst xmlns:a="http://schemas.openxmlformats.org/drawingml/2006/main" xmlns:r="http://schemas.openxmlformats.org/officeDocument/2006/relationships" xmlns:p="http://schemas.openxmlformats.org/presentationml/2006/main">
  <p:tag name="SHAPE" val="OLD"/>
</p:tagLst>
</file>

<file path=ppt/tags/tag178.xml><?xml version="1.0" encoding="utf-8"?>
<p:tagLst xmlns:a="http://schemas.openxmlformats.org/drawingml/2006/main" xmlns:r="http://schemas.openxmlformats.org/officeDocument/2006/relationships" xmlns:p="http://schemas.openxmlformats.org/presentationml/2006/main">
  <p:tag name="SHAPE" val="OLD"/>
</p:tagLst>
</file>

<file path=ppt/tags/tag179.xml><?xml version="1.0" encoding="utf-8"?>
<p:tagLst xmlns:a="http://schemas.openxmlformats.org/drawingml/2006/main" xmlns:r="http://schemas.openxmlformats.org/officeDocument/2006/relationships" xmlns:p="http://schemas.openxmlformats.org/presentationml/2006/main">
  <p:tag name="SHAPE" val="OLD"/>
</p:tagLst>
</file>

<file path=ppt/tags/tag180.xml><?xml version="1.0" encoding="utf-8"?>
<p:tagLst xmlns:a="http://schemas.openxmlformats.org/drawingml/2006/main" xmlns:r="http://schemas.openxmlformats.org/officeDocument/2006/relationships" xmlns:p="http://schemas.openxmlformats.org/presentationml/2006/main">
  <p:tag name="SHAPE" val="OLD"/>
</p:tagLst>
</file>

<file path=ppt/tags/tag181.xml><?xml version="1.0" encoding="utf-8"?>
<p:tagLst xmlns:a="http://schemas.openxmlformats.org/drawingml/2006/main" xmlns:r="http://schemas.openxmlformats.org/officeDocument/2006/relationships" xmlns:p="http://schemas.openxmlformats.org/presentationml/2006/main">
  <p:tag name="SHAPE" val="OLD"/>
</p:tagLst>
</file>

<file path=ppt/tags/tag182.xml><?xml version="1.0" encoding="utf-8"?>
<p:tagLst xmlns:a="http://schemas.openxmlformats.org/drawingml/2006/main" xmlns:r="http://schemas.openxmlformats.org/officeDocument/2006/relationships" xmlns:p="http://schemas.openxmlformats.org/presentationml/2006/main">
  <p:tag name="SHAPE" val="OLD"/>
</p:tagLst>
</file>

<file path=ppt/tags/tag183.xml><?xml version="1.0" encoding="utf-8"?>
<p:tagLst xmlns:a="http://schemas.openxmlformats.org/drawingml/2006/main" xmlns:r="http://schemas.openxmlformats.org/officeDocument/2006/relationships" xmlns:p="http://schemas.openxmlformats.org/presentationml/2006/main">
  <p:tag name="SHAPE" val="OLD"/>
</p:tagLst>
</file>

<file path=ppt/tags/tag184.xml><?xml version="1.0" encoding="utf-8"?>
<p:tagLst xmlns:a="http://schemas.openxmlformats.org/drawingml/2006/main" xmlns:r="http://schemas.openxmlformats.org/officeDocument/2006/relationships" xmlns:p="http://schemas.openxmlformats.org/presentationml/2006/main">
  <p:tag name="SHAPE" val="OLD"/>
</p:tagLst>
</file>

<file path=ppt/tags/tag185.xml><?xml version="1.0" encoding="utf-8"?>
<p:tagLst xmlns:a="http://schemas.openxmlformats.org/drawingml/2006/main" xmlns:r="http://schemas.openxmlformats.org/officeDocument/2006/relationships" xmlns:p="http://schemas.openxmlformats.org/presentationml/2006/main">
  <p:tag name="SHAPE" val="OLD"/>
</p:tagLst>
</file>

<file path=ppt/tags/tag186.xml><?xml version="1.0" encoding="utf-8"?>
<p:tagLst xmlns:a="http://schemas.openxmlformats.org/drawingml/2006/main" xmlns:r="http://schemas.openxmlformats.org/officeDocument/2006/relationships" xmlns:p="http://schemas.openxmlformats.org/presentationml/2006/main">
  <p:tag name="SHAPE" val="OLD"/>
</p:tagLst>
</file>

<file path=ppt/tags/tag187.xml><?xml version="1.0" encoding="utf-8"?>
<p:tagLst xmlns:a="http://schemas.openxmlformats.org/drawingml/2006/main" xmlns:r="http://schemas.openxmlformats.org/officeDocument/2006/relationships" xmlns:p="http://schemas.openxmlformats.org/presentationml/2006/main">
  <p:tag name="SHAPE" val="OLD"/>
</p:tagLst>
</file>

<file path=ppt/tags/tag188.xml><?xml version="1.0" encoding="utf-8"?>
<p:tagLst xmlns:a="http://schemas.openxmlformats.org/drawingml/2006/main" xmlns:r="http://schemas.openxmlformats.org/officeDocument/2006/relationships" xmlns:p="http://schemas.openxmlformats.org/presentationml/2006/main">
  <p:tag name="SHAPE" val="OLD"/>
</p:tagLst>
</file>

<file path=ppt/tags/tag189.xml><?xml version="1.0" encoding="utf-8"?>
<p:tagLst xmlns:a="http://schemas.openxmlformats.org/drawingml/2006/main" xmlns:r="http://schemas.openxmlformats.org/officeDocument/2006/relationships" xmlns:p="http://schemas.openxmlformats.org/presentationml/2006/main">
  <p:tag name="SHAPE" val="OLD"/>
</p:tagLst>
</file>

<file path=ppt/tags/tag190.xml><?xml version="1.0" encoding="utf-8"?>
<p:tagLst xmlns:a="http://schemas.openxmlformats.org/drawingml/2006/main" xmlns:r="http://schemas.openxmlformats.org/officeDocument/2006/relationships" xmlns:p="http://schemas.openxmlformats.org/presentationml/2006/main">
  <p:tag name="SHAPE" val="OLD"/>
</p:tagLst>
</file>

<file path=ppt/tags/tag191.xml><?xml version="1.0" encoding="utf-8"?>
<p:tagLst xmlns:a="http://schemas.openxmlformats.org/drawingml/2006/main" xmlns:r="http://schemas.openxmlformats.org/officeDocument/2006/relationships" xmlns:p="http://schemas.openxmlformats.org/presentationml/2006/main">
  <p:tag name="SHAPE" val="OLD"/>
</p:tagLst>
</file>

<file path=ppt/tags/tag192.xml><?xml version="1.0" encoding="utf-8"?>
<p:tagLst xmlns:a="http://schemas.openxmlformats.org/drawingml/2006/main" xmlns:r="http://schemas.openxmlformats.org/officeDocument/2006/relationships" xmlns:p="http://schemas.openxmlformats.org/presentationml/2006/main">
  <p:tag name="SHAPE" val="OLD"/>
</p:tagLst>
</file>

<file path=ppt/tags/tag193.xml><?xml version="1.0" encoding="utf-8"?>
<p:tagLst xmlns:a="http://schemas.openxmlformats.org/drawingml/2006/main" xmlns:r="http://schemas.openxmlformats.org/officeDocument/2006/relationships" xmlns:p="http://schemas.openxmlformats.org/presentationml/2006/main">
  <p:tag name="SHAPE" val="OLD"/>
</p:tagLst>
</file>

<file path=ppt/tags/tag194.xml><?xml version="1.0" encoding="utf-8"?>
<p:tagLst xmlns:a="http://schemas.openxmlformats.org/drawingml/2006/main" xmlns:r="http://schemas.openxmlformats.org/officeDocument/2006/relationships" xmlns:p="http://schemas.openxmlformats.org/presentationml/2006/main">
  <p:tag name="SHAPE" val="OLD"/>
</p:tagLst>
</file>

<file path=ppt/tags/tag195.xml><?xml version="1.0" encoding="utf-8"?>
<p:tagLst xmlns:a="http://schemas.openxmlformats.org/drawingml/2006/main" xmlns:r="http://schemas.openxmlformats.org/officeDocument/2006/relationships" xmlns:p="http://schemas.openxmlformats.org/presentationml/2006/main">
  <p:tag name="SHAPE" val="OLD"/>
</p:tagLst>
</file>

<file path=ppt/tags/tag196.xml><?xml version="1.0" encoding="utf-8"?>
<p:tagLst xmlns:a="http://schemas.openxmlformats.org/drawingml/2006/main" xmlns:r="http://schemas.openxmlformats.org/officeDocument/2006/relationships" xmlns:p="http://schemas.openxmlformats.org/presentationml/2006/main">
  <p:tag name="SHAPE" val="OLD"/>
</p:tagLst>
</file>

<file path=ppt/tags/tag197.xml><?xml version="1.0" encoding="utf-8"?>
<p:tagLst xmlns:a="http://schemas.openxmlformats.org/drawingml/2006/main" xmlns:r="http://schemas.openxmlformats.org/officeDocument/2006/relationships" xmlns:p="http://schemas.openxmlformats.org/presentationml/2006/main">
  <p:tag name="SHAPE" val="OLD"/>
</p:tagLst>
</file>

<file path=ppt/tags/tag198.xml><?xml version="1.0" encoding="utf-8"?>
<p:tagLst xmlns:a="http://schemas.openxmlformats.org/drawingml/2006/main" xmlns:r="http://schemas.openxmlformats.org/officeDocument/2006/relationships" xmlns:p="http://schemas.openxmlformats.org/presentationml/2006/main">
  <p:tag name="SHAPE" val="OLD"/>
</p:tagLst>
</file>

<file path=ppt/tags/tag199.xml><?xml version="1.0" encoding="utf-8"?>
<p:tagLst xmlns:a="http://schemas.openxmlformats.org/drawingml/2006/main" xmlns:r="http://schemas.openxmlformats.org/officeDocument/2006/relationships" xmlns:p="http://schemas.openxmlformats.org/presentationml/2006/main">
  <p:tag name="SHAPE" val="OLD"/>
</p:tagLst>
</file>

<file path=ppt/tags/tag200.xml><?xml version="1.0" encoding="utf-8"?>
<p:tagLst xmlns:a="http://schemas.openxmlformats.org/drawingml/2006/main" xmlns:r="http://schemas.openxmlformats.org/officeDocument/2006/relationships" xmlns:p="http://schemas.openxmlformats.org/presentationml/2006/main">
  <p:tag name="SHAPE" val="OLD"/>
</p:tagLst>
</file>

<file path=ppt/tags/tag201.xml><?xml version="1.0" encoding="utf-8"?>
<p:tagLst xmlns:a="http://schemas.openxmlformats.org/drawingml/2006/main" xmlns:r="http://schemas.openxmlformats.org/officeDocument/2006/relationships" xmlns:p="http://schemas.openxmlformats.org/presentationml/2006/main">
  <p:tag name="SHAPE" val="OLD"/>
</p:tagLst>
</file>

<file path=ppt/tags/tag202.xml><?xml version="1.0" encoding="utf-8"?>
<p:tagLst xmlns:a="http://schemas.openxmlformats.org/drawingml/2006/main" xmlns:r="http://schemas.openxmlformats.org/officeDocument/2006/relationships" xmlns:p="http://schemas.openxmlformats.org/presentationml/2006/main">
  <p:tag name="SHAPE" val="OLD"/>
</p:tagLst>
</file>

<file path=ppt/tags/tag203.xml><?xml version="1.0" encoding="utf-8"?>
<p:tagLst xmlns:a="http://schemas.openxmlformats.org/drawingml/2006/main" xmlns:r="http://schemas.openxmlformats.org/officeDocument/2006/relationships" xmlns:p="http://schemas.openxmlformats.org/presentationml/2006/main">
  <p:tag name="SHAPE" val="OLD"/>
</p:tagLst>
</file>

<file path=ppt/tags/tag204.xml><?xml version="1.0" encoding="utf-8"?>
<p:tagLst xmlns:a="http://schemas.openxmlformats.org/drawingml/2006/main" xmlns:r="http://schemas.openxmlformats.org/officeDocument/2006/relationships" xmlns:p="http://schemas.openxmlformats.org/presentationml/2006/main">
  <p:tag name="SHAPE" val="OLD"/>
</p:tagLst>
</file>

<file path=ppt/tags/tag205.xml><?xml version="1.0" encoding="utf-8"?>
<p:tagLst xmlns:a="http://schemas.openxmlformats.org/drawingml/2006/main" xmlns:r="http://schemas.openxmlformats.org/officeDocument/2006/relationships" xmlns:p="http://schemas.openxmlformats.org/presentationml/2006/main">
  <p:tag name="SHAPE" val="OLD"/>
</p:tagLst>
</file>

<file path=ppt/tags/tag206.xml><?xml version="1.0" encoding="utf-8"?>
<p:tagLst xmlns:a="http://schemas.openxmlformats.org/drawingml/2006/main" xmlns:r="http://schemas.openxmlformats.org/officeDocument/2006/relationships" xmlns:p="http://schemas.openxmlformats.org/presentationml/2006/main">
  <p:tag name="SHAPE" val="OLD"/>
</p:tagLst>
</file>

<file path=ppt/tags/tag207.xml><?xml version="1.0" encoding="utf-8"?>
<p:tagLst xmlns:a="http://schemas.openxmlformats.org/drawingml/2006/main" xmlns:r="http://schemas.openxmlformats.org/officeDocument/2006/relationships" xmlns:p="http://schemas.openxmlformats.org/presentationml/2006/main">
  <p:tag name="SHAPE" val="OLD"/>
</p:tagLst>
</file>

<file path=ppt/tags/tag208.xml><?xml version="1.0" encoding="utf-8"?>
<p:tagLst xmlns:a="http://schemas.openxmlformats.org/drawingml/2006/main" xmlns:r="http://schemas.openxmlformats.org/officeDocument/2006/relationships" xmlns:p="http://schemas.openxmlformats.org/presentationml/2006/main">
  <p:tag name="SHAPE" val="OLD"/>
</p:tagLst>
</file>

<file path=ppt/tags/tag209.xml><?xml version="1.0" encoding="utf-8"?>
<p:tagLst xmlns:a="http://schemas.openxmlformats.org/drawingml/2006/main" xmlns:r="http://schemas.openxmlformats.org/officeDocument/2006/relationships" xmlns:p="http://schemas.openxmlformats.org/presentationml/2006/main">
  <p:tag name="SHAPE" val="OLD"/>
</p:tagLst>
</file>

<file path=ppt/tags/tag210.xml><?xml version="1.0" encoding="utf-8"?>
<p:tagLst xmlns:a="http://schemas.openxmlformats.org/drawingml/2006/main" xmlns:r="http://schemas.openxmlformats.org/officeDocument/2006/relationships" xmlns:p="http://schemas.openxmlformats.org/presentationml/2006/main">
  <p:tag name="SHAPE" val="OLD"/>
</p:tagLst>
</file>

<file path=ppt/tags/tag211.xml><?xml version="1.0" encoding="utf-8"?>
<p:tagLst xmlns:a="http://schemas.openxmlformats.org/drawingml/2006/main" xmlns:r="http://schemas.openxmlformats.org/officeDocument/2006/relationships" xmlns:p="http://schemas.openxmlformats.org/presentationml/2006/main">
  <p:tag name="SHAPE" val="OLD"/>
</p:tagLst>
</file>

<file path=ppt/tags/tag212.xml><?xml version="1.0" encoding="utf-8"?>
<p:tagLst xmlns:a="http://schemas.openxmlformats.org/drawingml/2006/main" xmlns:r="http://schemas.openxmlformats.org/officeDocument/2006/relationships" xmlns:p="http://schemas.openxmlformats.org/presentationml/2006/main">
  <p:tag name="SHAPE" val="OLD"/>
</p:tagLst>
</file>

<file path=ppt/tags/tag213.xml><?xml version="1.0" encoding="utf-8"?>
<p:tagLst xmlns:a="http://schemas.openxmlformats.org/drawingml/2006/main" xmlns:r="http://schemas.openxmlformats.org/officeDocument/2006/relationships" xmlns:p="http://schemas.openxmlformats.org/presentationml/2006/main">
  <p:tag name="SHAPE" val="OLD"/>
</p:tagLst>
</file>

<file path=ppt/tags/tag214.xml><?xml version="1.0" encoding="utf-8"?>
<p:tagLst xmlns:a="http://schemas.openxmlformats.org/drawingml/2006/main" xmlns:r="http://schemas.openxmlformats.org/officeDocument/2006/relationships" xmlns:p="http://schemas.openxmlformats.org/presentationml/2006/main">
  <p:tag name="SHAPE" val="OLD"/>
</p:tagLst>
</file>

<file path=ppt/tags/tag215.xml><?xml version="1.0" encoding="utf-8"?>
<p:tagLst xmlns:a="http://schemas.openxmlformats.org/drawingml/2006/main" xmlns:r="http://schemas.openxmlformats.org/officeDocument/2006/relationships" xmlns:p="http://schemas.openxmlformats.org/presentationml/2006/main">
  <p:tag name="SHAPE" val="OLD"/>
</p:tagLst>
</file>

<file path=ppt/tags/tag216.xml><?xml version="1.0" encoding="utf-8"?>
<p:tagLst xmlns:a="http://schemas.openxmlformats.org/drawingml/2006/main" xmlns:r="http://schemas.openxmlformats.org/officeDocument/2006/relationships" xmlns:p="http://schemas.openxmlformats.org/presentationml/2006/main">
  <p:tag name="SHAPE" val="OLD"/>
</p:tagLst>
</file>

<file path=ppt/tags/tag217.xml><?xml version="1.0" encoding="utf-8"?>
<p:tagLst xmlns:a="http://schemas.openxmlformats.org/drawingml/2006/main" xmlns:r="http://schemas.openxmlformats.org/officeDocument/2006/relationships" xmlns:p="http://schemas.openxmlformats.org/presentationml/2006/main">
  <p:tag name="SHAPE" val="OLD"/>
</p:tagLst>
</file>

<file path=ppt/tags/tag218.xml><?xml version="1.0" encoding="utf-8"?>
<p:tagLst xmlns:a="http://schemas.openxmlformats.org/drawingml/2006/main" xmlns:r="http://schemas.openxmlformats.org/officeDocument/2006/relationships" xmlns:p="http://schemas.openxmlformats.org/presentationml/2006/main">
  <p:tag name="SHAPE" val="OLD"/>
</p:tagLst>
</file>

<file path=ppt/tags/tag219.xml><?xml version="1.0" encoding="utf-8"?>
<p:tagLst xmlns:a="http://schemas.openxmlformats.org/drawingml/2006/main" xmlns:r="http://schemas.openxmlformats.org/officeDocument/2006/relationships" xmlns:p="http://schemas.openxmlformats.org/presentationml/2006/main">
  <p:tag name="SHAPE" val="OLD"/>
</p:tagLst>
</file>

<file path=ppt/tags/tag220.xml><?xml version="1.0" encoding="utf-8"?>
<p:tagLst xmlns:a="http://schemas.openxmlformats.org/drawingml/2006/main" xmlns:r="http://schemas.openxmlformats.org/officeDocument/2006/relationships" xmlns:p="http://schemas.openxmlformats.org/presentationml/2006/main">
  <p:tag name="SHAPE" val="OLD"/>
</p:tagLst>
</file>

<file path=ppt/tags/tag221.xml><?xml version="1.0" encoding="utf-8"?>
<p:tagLst xmlns:a="http://schemas.openxmlformats.org/drawingml/2006/main" xmlns:r="http://schemas.openxmlformats.org/officeDocument/2006/relationships" xmlns:p="http://schemas.openxmlformats.org/presentationml/2006/main">
  <p:tag name="SHAPE" val="OLD"/>
</p:tagLst>
</file>

<file path=ppt/tags/tag222.xml><?xml version="1.0" encoding="utf-8"?>
<p:tagLst xmlns:a="http://schemas.openxmlformats.org/drawingml/2006/main" xmlns:r="http://schemas.openxmlformats.org/officeDocument/2006/relationships" xmlns:p="http://schemas.openxmlformats.org/presentationml/2006/main">
  <p:tag name="SHAPE" val="OLD"/>
</p:tagLst>
</file>

<file path=ppt/tags/tag223.xml><?xml version="1.0" encoding="utf-8"?>
<p:tagLst xmlns:a="http://schemas.openxmlformats.org/drawingml/2006/main" xmlns:r="http://schemas.openxmlformats.org/officeDocument/2006/relationships" xmlns:p="http://schemas.openxmlformats.org/presentationml/2006/main">
  <p:tag name="SHAPE" val="OLD"/>
</p:tagLst>
</file>

<file path=ppt/tags/tag224.xml><?xml version="1.0" encoding="utf-8"?>
<p:tagLst xmlns:a="http://schemas.openxmlformats.org/drawingml/2006/main" xmlns:r="http://schemas.openxmlformats.org/officeDocument/2006/relationships" xmlns:p="http://schemas.openxmlformats.org/presentationml/2006/main">
  <p:tag name="SHAPE" val="OLD"/>
</p:tagLst>
</file>

<file path=ppt/tags/tag225.xml><?xml version="1.0" encoding="utf-8"?>
<p:tagLst xmlns:a="http://schemas.openxmlformats.org/drawingml/2006/main" xmlns:r="http://schemas.openxmlformats.org/officeDocument/2006/relationships" xmlns:p="http://schemas.openxmlformats.org/presentationml/2006/main">
  <p:tag name="SHAPE" val="OLD"/>
</p:tagLst>
</file>

<file path=ppt/tags/tag226.xml><?xml version="1.0" encoding="utf-8"?>
<p:tagLst xmlns:a="http://schemas.openxmlformats.org/drawingml/2006/main" xmlns:r="http://schemas.openxmlformats.org/officeDocument/2006/relationships" xmlns:p="http://schemas.openxmlformats.org/presentationml/2006/main">
  <p:tag name="SHAPE" val="OLD"/>
</p:tagLst>
</file>

<file path=ppt/tags/tag227.xml><?xml version="1.0" encoding="utf-8"?>
<p:tagLst xmlns:a="http://schemas.openxmlformats.org/drawingml/2006/main" xmlns:r="http://schemas.openxmlformats.org/officeDocument/2006/relationships" xmlns:p="http://schemas.openxmlformats.org/presentationml/2006/main">
  <p:tag name="SHAPE" val="OLD"/>
</p:tagLst>
</file>

<file path=ppt/tags/tag228.xml><?xml version="1.0" encoding="utf-8"?>
<p:tagLst xmlns:a="http://schemas.openxmlformats.org/drawingml/2006/main" xmlns:r="http://schemas.openxmlformats.org/officeDocument/2006/relationships" xmlns:p="http://schemas.openxmlformats.org/presentationml/2006/main">
  <p:tag name="SHAPE" val="OLD"/>
</p:tagLst>
</file>

<file path=ppt/tags/tag229.xml><?xml version="1.0" encoding="utf-8"?>
<p:tagLst xmlns:a="http://schemas.openxmlformats.org/drawingml/2006/main" xmlns:r="http://schemas.openxmlformats.org/officeDocument/2006/relationships" xmlns:p="http://schemas.openxmlformats.org/presentationml/2006/main">
  <p:tag name="SHAPE" val="OLD"/>
</p:tagLst>
</file>

<file path=ppt/tags/tag230.xml><?xml version="1.0" encoding="utf-8"?>
<p:tagLst xmlns:a="http://schemas.openxmlformats.org/drawingml/2006/main" xmlns:r="http://schemas.openxmlformats.org/officeDocument/2006/relationships" xmlns:p="http://schemas.openxmlformats.org/presentationml/2006/main">
  <p:tag name="SHAPE" val="OLD"/>
</p:tagLst>
</file>

<file path=ppt/tags/tag231.xml><?xml version="1.0" encoding="utf-8"?>
<p:tagLst xmlns:a="http://schemas.openxmlformats.org/drawingml/2006/main" xmlns:r="http://schemas.openxmlformats.org/officeDocument/2006/relationships" xmlns:p="http://schemas.openxmlformats.org/presentationml/2006/main">
  <p:tag name="SHAPE" val="OLD"/>
</p:tagLst>
</file>

<file path=ppt/tags/tag232.xml><?xml version="1.0" encoding="utf-8"?>
<p:tagLst xmlns:a="http://schemas.openxmlformats.org/drawingml/2006/main" xmlns:r="http://schemas.openxmlformats.org/officeDocument/2006/relationships" xmlns:p="http://schemas.openxmlformats.org/presentationml/2006/main">
  <p:tag name="SHAPE" val="OLD"/>
</p:tagLst>
</file>

<file path=ppt/tags/tag233.xml><?xml version="1.0" encoding="utf-8"?>
<p:tagLst xmlns:a="http://schemas.openxmlformats.org/drawingml/2006/main" xmlns:r="http://schemas.openxmlformats.org/officeDocument/2006/relationships" xmlns:p="http://schemas.openxmlformats.org/presentationml/2006/main">
  <p:tag name="SHAPE" val="OLD"/>
</p:tagLst>
</file>

<file path=ppt/tags/tag234.xml><?xml version="1.0" encoding="utf-8"?>
<p:tagLst xmlns:a="http://schemas.openxmlformats.org/drawingml/2006/main" xmlns:r="http://schemas.openxmlformats.org/officeDocument/2006/relationships" xmlns:p="http://schemas.openxmlformats.org/presentationml/2006/main">
  <p:tag name="SHAPE" val="OLD"/>
</p:tagLst>
</file>

<file path=ppt/tags/tag235.xml><?xml version="1.0" encoding="utf-8"?>
<p:tagLst xmlns:a="http://schemas.openxmlformats.org/drawingml/2006/main" xmlns:r="http://schemas.openxmlformats.org/officeDocument/2006/relationships" xmlns:p="http://schemas.openxmlformats.org/presentationml/2006/main">
  <p:tag name="SHAPE" val="OLD"/>
</p:tagLst>
</file>

<file path=ppt/tags/tag236.xml><?xml version="1.0" encoding="utf-8"?>
<p:tagLst xmlns:a="http://schemas.openxmlformats.org/drawingml/2006/main" xmlns:r="http://schemas.openxmlformats.org/officeDocument/2006/relationships" xmlns:p="http://schemas.openxmlformats.org/presentationml/2006/main">
  <p:tag name="SHAPE" val="OLD"/>
</p:tagLst>
</file>

<file path=ppt/tags/tag237.xml><?xml version="1.0" encoding="utf-8"?>
<p:tagLst xmlns:a="http://schemas.openxmlformats.org/drawingml/2006/main" xmlns:r="http://schemas.openxmlformats.org/officeDocument/2006/relationships" xmlns:p="http://schemas.openxmlformats.org/presentationml/2006/main">
  <p:tag name="SHAPE" val="OLD"/>
</p:tagLst>
</file>

<file path=ppt/tags/tag238.xml><?xml version="1.0" encoding="utf-8"?>
<p:tagLst xmlns:a="http://schemas.openxmlformats.org/drawingml/2006/main" xmlns:r="http://schemas.openxmlformats.org/officeDocument/2006/relationships" xmlns:p="http://schemas.openxmlformats.org/presentationml/2006/main">
  <p:tag name="SHAPE" val="OLD"/>
</p:tagLst>
</file>

<file path=ppt/tags/tag239.xml><?xml version="1.0" encoding="utf-8"?>
<p:tagLst xmlns:a="http://schemas.openxmlformats.org/drawingml/2006/main" xmlns:r="http://schemas.openxmlformats.org/officeDocument/2006/relationships" xmlns:p="http://schemas.openxmlformats.org/presentationml/2006/main">
  <p:tag name="SHAPE" val="OLD"/>
</p:tagLst>
</file>

<file path=ppt/tags/tag240.xml><?xml version="1.0" encoding="utf-8"?>
<p:tagLst xmlns:a="http://schemas.openxmlformats.org/drawingml/2006/main" xmlns:r="http://schemas.openxmlformats.org/officeDocument/2006/relationships" xmlns:p="http://schemas.openxmlformats.org/presentationml/2006/main">
  <p:tag name="SHAPE" val="OLD"/>
</p:tagLst>
</file>

<file path=ppt/tags/tag241.xml><?xml version="1.0" encoding="utf-8"?>
<p:tagLst xmlns:a="http://schemas.openxmlformats.org/drawingml/2006/main" xmlns:r="http://schemas.openxmlformats.org/officeDocument/2006/relationships" xmlns:p="http://schemas.openxmlformats.org/presentationml/2006/main">
  <p:tag name="SHAPE" val="OLD"/>
</p:tagLst>
</file>

<file path=ppt/tags/tag242.xml><?xml version="1.0" encoding="utf-8"?>
<p:tagLst xmlns:a="http://schemas.openxmlformats.org/drawingml/2006/main" xmlns:r="http://schemas.openxmlformats.org/officeDocument/2006/relationships" xmlns:p="http://schemas.openxmlformats.org/presentationml/2006/main">
  <p:tag name="SHAPE" val="OLD"/>
</p:tagLst>
</file>

<file path=ppt/tags/tag243.xml><?xml version="1.0" encoding="utf-8"?>
<p:tagLst xmlns:a="http://schemas.openxmlformats.org/drawingml/2006/main" xmlns:r="http://schemas.openxmlformats.org/officeDocument/2006/relationships" xmlns:p="http://schemas.openxmlformats.org/presentationml/2006/main">
  <p:tag name="SHAPE" val="OLD"/>
</p:tagLst>
</file>

<file path=ppt/tags/tag244.xml><?xml version="1.0" encoding="utf-8"?>
<p:tagLst xmlns:a="http://schemas.openxmlformats.org/drawingml/2006/main" xmlns:r="http://schemas.openxmlformats.org/officeDocument/2006/relationships" xmlns:p="http://schemas.openxmlformats.org/presentationml/2006/main">
  <p:tag name="SHAPE" val="OLD"/>
</p:tagLst>
</file>

<file path=ppt/tags/tag245.xml><?xml version="1.0" encoding="utf-8"?>
<p:tagLst xmlns:a="http://schemas.openxmlformats.org/drawingml/2006/main" xmlns:r="http://schemas.openxmlformats.org/officeDocument/2006/relationships" xmlns:p="http://schemas.openxmlformats.org/presentationml/2006/main">
  <p:tag name="SHAPE" val="OLD"/>
</p:tagLst>
</file>

<file path=ppt/tags/tag246.xml><?xml version="1.0" encoding="utf-8"?>
<p:tagLst xmlns:a="http://schemas.openxmlformats.org/drawingml/2006/main" xmlns:r="http://schemas.openxmlformats.org/officeDocument/2006/relationships" xmlns:p="http://schemas.openxmlformats.org/presentationml/2006/main">
  <p:tag name="SHAPE" val="OLD"/>
</p:tagLst>
</file>

<file path=ppt/tags/tag247.xml><?xml version="1.0" encoding="utf-8"?>
<p:tagLst xmlns:a="http://schemas.openxmlformats.org/drawingml/2006/main" xmlns:r="http://schemas.openxmlformats.org/officeDocument/2006/relationships" xmlns:p="http://schemas.openxmlformats.org/presentationml/2006/main">
  <p:tag name="SHAPE" val="OLD"/>
</p:tagLst>
</file>

<file path=ppt/tags/tag248.xml><?xml version="1.0" encoding="utf-8"?>
<p:tagLst xmlns:a="http://schemas.openxmlformats.org/drawingml/2006/main" xmlns:r="http://schemas.openxmlformats.org/officeDocument/2006/relationships" xmlns:p="http://schemas.openxmlformats.org/presentationml/2006/main">
  <p:tag name="SHAPE" val="OLD"/>
</p:tagLst>
</file>

<file path=ppt/tags/tag249.xml><?xml version="1.0" encoding="utf-8"?>
<p:tagLst xmlns:a="http://schemas.openxmlformats.org/drawingml/2006/main" xmlns:r="http://schemas.openxmlformats.org/officeDocument/2006/relationships" xmlns:p="http://schemas.openxmlformats.org/presentationml/2006/main">
  <p:tag name="SHAPE" val="OLD"/>
</p:tagLst>
</file>

<file path=ppt/tags/tag250.xml><?xml version="1.0" encoding="utf-8"?>
<p:tagLst xmlns:a="http://schemas.openxmlformats.org/drawingml/2006/main" xmlns:r="http://schemas.openxmlformats.org/officeDocument/2006/relationships" xmlns:p="http://schemas.openxmlformats.org/presentationml/2006/main">
  <p:tag name="SHAPE" val="OLD"/>
</p:tagLst>
</file>

<file path=ppt/tags/tag251.xml><?xml version="1.0" encoding="utf-8"?>
<p:tagLst xmlns:a="http://schemas.openxmlformats.org/drawingml/2006/main" xmlns:r="http://schemas.openxmlformats.org/officeDocument/2006/relationships" xmlns:p="http://schemas.openxmlformats.org/presentationml/2006/main">
  <p:tag name="SHAPE" val="OLD"/>
</p:tagLst>
</file>

<file path=ppt/tags/tag252.xml><?xml version="1.0" encoding="utf-8"?>
<p:tagLst xmlns:a="http://schemas.openxmlformats.org/drawingml/2006/main" xmlns:r="http://schemas.openxmlformats.org/officeDocument/2006/relationships" xmlns:p="http://schemas.openxmlformats.org/presentationml/2006/main">
  <p:tag name="SHAPE" val="OLD"/>
</p:tagLst>
</file>

<file path=ppt/tags/tag253.xml><?xml version="1.0" encoding="utf-8"?>
<p:tagLst xmlns:a="http://schemas.openxmlformats.org/drawingml/2006/main" xmlns:r="http://schemas.openxmlformats.org/officeDocument/2006/relationships" xmlns:p="http://schemas.openxmlformats.org/presentationml/2006/main">
  <p:tag name="SHAPE" val="OLD"/>
</p:tagLst>
</file>

<file path=ppt/tags/tag254.xml><?xml version="1.0" encoding="utf-8"?>
<p:tagLst xmlns:a="http://schemas.openxmlformats.org/drawingml/2006/main" xmlns:r="http://schemas.openxmlformats.org/officeDocument/2006/relationships" xmlns:p="http://schemas.openxmlformats.org/presentationml/2006/main">
  <p:tag name="SHAPE" val="OLD"/>
</p:tagLst>
</file>

<file path=ppt/tags/tag255.xml><?xml version="1.0" encoding="utf-8"?>
<p:tagLst xmlns:a="http://schemas.openxmlformats.org/drawingml/2006/main" xmlns:r="http://schemas.openxmlformats.org/officeDocument/2006/relationships" xmlns:p="http://schemas.openxmlformats.org/presentationml/2006/main">
  <p:tag name="SHAPE" val="OLD"/>
</p:tagLst>
</file>

<file path=ppt/tags/tag256.xml><?xml version="1.0" encoding="utf-8"?>
<p:tagLst xmlns:a="http://schemas.openxmlformats.org/drawingml/2006/main" xmlns:r="http://schemas.openxmlformats.org/officeDocument/2006/relationships" xmlns:p="http://schemas.openxmlformats.org/presentationml/2006/main">
  <p:tag name="SHAPE" val="OLD"/>
</p:tagLst>
</file>

<file path=ppt/tags/tag257.xml><?xml version="1.0" encoding="utf-8"?>
<p:tagLst xmlns:a="http://schemas.openxmlformats.org/drawingml/2006/main" xmlns:r="http://schemas.openxmlformats.org/officeDocument/2006/relationships" xmlns:p="http://schemas.openxmlformats.org/presentationml/2006/main">
  <p:tag name="SHAPE" val="OLD"/>
</p:tagLst>
</file>

<file path=ppt/tags/tag258.xml><?xml version="1.0" encoding="utf-8"?>
<p:tagLst xmlns:a="http://schemas.openxmlformats.org/drawingml/2006/main" xmlns:r="http://schemas.openxmlformats.org/officeDocument/2006/relationships" xmlns:p="http://schemas.openxmlformats.org/presentationml/2006/main">
  <p:tag name="SHAPE" val="OLD"/>
</p:tagLst>
</file>

<file path=ppt/tags/tag259.xml><?xml version="1.0" encoding="utf-8"?>
<p:tagLst xmlns:a="http://schemas.openxmlformats.org/drawingml/2006/main" xmlns:r="http://schemas.openxmlformats.org/officeDocument/2006/relationships" xmlns:p="http://schemas.openxmlformats.org/presentationml/2006/main">
  <p:tag name="SHAPE" val="OLD"/>
</p:tagLst>
</file>

<file path=ppt/tags/tag260.xml><?xml version="1.0" encoding="utf-8"?>
<p:tagLst xmlns:a="http://schemas.openxmlformats.org/drawingml/2006/main" xmlns:r="http://schemas.openxmlformats.org/officeDocument/2006/relationships" xmlns:p="http://schemas.openxmlformats.org/presentationml/2006/main">
  <p:tag name="SHAPE" val="OLD"/>
</p:tagLst>
</file>

<file path=ppt/tags/tag261.xml><?xml version="1.0" encoding="utf-8"?>
<p:tagLst xmlns:a="http://schemas.openxmlformats.org/drawingml/2006/main" xmlns:r="http://schemas.openxmlformats.org/officeDocument/2006/relationships" xmlns:p="http://schemas.openxmlformats.org/presentationml/2006/main">
  <p:tag name="SHAPE" val="OLD"/>
</p:tagLst>
</file>

<file path=ppt/tags/tag262.xml><?xml version="1.0" encoding="utf-8"?>
<p:tagLst xmlns:a="http://schemas.openxmlformats.org/drawingml/2006/main" xmlns:r="http://schemas.openxmlformats.org/officeDocument/2006/relationships" xmlns:p="http://schemas.openxmlformats.org/presentationml/2006/main">
  <p:tag name="SHAPE" val="OLD"/>
</p:tagLst>
</file>

<file path=ppt/tags/tag263.xml><?xml version="1.0" encoding="utf-8"?>
<p:tagLst xmlns:a="http://schemas.openxmlformats.org/drawingml/2006/main" xmlns:r="http://schemas.openxmlformats.org/officeDocument/2006/relationships" xmlns:p="http://schemas.openxmlformats.org/presentationml/2006/main">
  <p:tag name="SHAPE" val="OLD"/>
</p:tagLst>
</file>

<file path=ppt/tags/tag264.xml><?xml version="1.0" encoding="utf-8"?>
<p:tagLst xmlns:a="http://schemas.openxmlformats.org/drawingml/2006/main" xmlns:r="http://schemas.openxmlformats.org/officeDocument/2006/relationships" xmlns:p="http://schemas.openxmlformats.org/presentationml/2006/main">
  <p:tag name="SHAPE" val="OLD"/>
</p:tagLst>
</file>

<file path=ppt/tags/tag265.xml><?xml version="1.0" encoding="utf-8"?>
<p:tagLst xmlns:a="http://schemas.openxmlformats.org/drawingml/2006/main" xmlns:r="http://schemas.openxmlformats.org/officeDocument/2006/relationships" xmlns:p="http://schemas.openxmlformats.org/presentationml/2006/main">
  <p:tag name="SHAPE" val="OLD"/>
</p:tagLst>
</file>

<file path=ppt/tags/tag266.xml><?xml version="1.0" encoding="utf-8"?>
<p:tagLst xmlns:a="http://schemas.openxmlformats.org/drawingml/2006/main" xmlns:r="http://schemas.openxmlformats.org/officeDocument/2006/relationships" xmlns:p="http://schemas.openxmlformats.org/presentationml/2006/main">
  <p:tag name="SHAPE" val="OLD"/>
</p:tagLst>
</file>

<file path=ppt/tags/tag267.xml><?xml version="1.0" encoding="utf-8"?>
<p:tagLst xmlns:a="http://schemas.openxmlformats.org/drawingml/2006/main" xmlns:r="http://schemas.openxmlformats.org/officeDocument/2006/relationships" xmlns:p="http://schemas.openxmlformats.org/presentationml/2006/main">
  <p:tag name="SHAPE" val="OLD"/>
</p:tagLst>
</file>

<file path=ppt/tags/tag268.xml><?xml version="1.0" encoding="utf-8"?>
<p:tagLst xmlns:a="http://schemas.openxmlformats.org/drawingml/2006/main" xmlns:r="http://schemas.openxmlformats.org/officeDocument/2006/relationships" xmlns:p="http://schemas.openxmlformats.org/presentationml/2006/main">
  <p:tag name="SHAPE" val="OLD"/>
</p:tagLst>
</file>

<file path=ppt/tags/tag269.xml><?xml version="1.0" encoding="utf-8"?>
<p:tagLst xmlns:a="http://schemas.openxmlformats.org/drawingml/2006/main" xmlns:r="http://schemas.openxmlformats.org/officeDocument/2006/relationships" xmlns:p="http://schemas.openxmlformats.org/presentationml/2006/main">
  <p:tag name="SHAPE" val="OLD"/>
</p:tagLst>
</file>

<file path=ppt/tags/tag270.xml><?xml version="1.0" encoding="utf-8"?>
<p:tagLst xmlns:a="http://schemas.openxmlformats.org/drawingml/2006/main" xmlns:r="http://schemas.openxmlformats.org/officeDocument/2006/relationships" xmlns:p="http://schemas.openxmlformats.org/presentationml/2006/main">
  <p:tag name="SHAPE" val="OLD"/>
</p:tagLst>
</file>

<file path=ppt/tags/tag271.xml><?xml version="1.0" encoding="utf-8"?>
<p:tagLst xmlns:a="http://schemas.openxmlformats.org/drawingml/2006/main" xmlns:r="http://schemas.openxmlformats.org/officeDocument/2006/relationships" xmlns:p="http://schemas.openxmlformats.org/presentationml/2006/main">
  <p:tag name="SHAPE" val="OLD"/>
</p:tagLst>
</file>

<file path=ppt/tags/tag272.xml><?xml version="1.0" encoding="utf-8"?>
<p:tagLst xmlns:a="http://schemas.openxmlformats.org/drawingml/2006/main" xmlns:r="http://schemas.openxmlformats.org/officeDocument/2006/relationships" xmlns:p="http://schemas.openxmlformats.org/presentationml/2006/main">
  <p:tag name="SHAPE" val="OLD"/>
</p:tagLst>
</file>

<file path=ppt/tags/tag273.xml><?xml version="1.0" encoding="utf-8"?>
<p:tagLst xmlns:a="http://schemas.openxmlformats.org/drawingml/2006/main" xmlns:r="http://schemas.openxmlformats.org/officeDocument/2006/relationships" xmlns:p="http://schemas.openxmlformats.org/presentationml/2006/main">
  <p:tag name="SHAPE" val="OLD"/>
</p:tagLst>
</file>

<file path=ppt/tags/tag274.xml><?xml version="1.0" encoding="utf-8"?>
<p:tagLst xmlns:a="http://schemas.openxmlformats.org/drawingml/2006/main" xmlns:r="http://schemas.openxmlformats.org/officeDocument/2006/relationships" xmlns:p="http://schemas.openxmlformats.org/presentationml/2006/main">
  <p:tag name="SHAPE" val="OLD"/>
</p:tagLst>
</file>

<file path=ppt/tags/tag275.xml><?xml version="1.0" encoding="utf-8"?>
<p:tagLst xmlns:a="http://schemas.openxmlformats.org/drawingml/2006/main" xmlns:r="http://schemas.openxmlformats.org/officeDocument/2006/relationships" xmlns:p="http://schemas.openxmlformats.org/presentationml/2006/main">
  <p:tag name="SHAPE" val="OLD"/>
</p:tagLst>
</file>

<file path=ppt/tags/tag276.xml><?xml version="1.0" encoding="utf-8"?>
<p:tagLst xmlns:a="http://schemas.openxmlformats.org/drawingml/2006/main" xmlns:r="http://schemas.openxmlformats.org/officeDocument/2006/relationships" xmlns:p="http://schemas.openxmlformats.org/presentationml/2006/main">
  <p:tag name="SHAPE" val="OLD"/>
</p:tagLst>
</file>

<file path=ppt/tags/tag277.xml><?xml version="1.0" encoding="utf-8"?>
<p:tagLst xmlns:a="http://schemas.openxmlformats.org/drawingml/2006/main" xmlns:r="http://schemas.openxmlformats.org/officeDocument/2006/relationships" xmlns:p="http://schemas.openxmlformats.org/presentationml/2006/main">
  <p:tag name="SHAPE" val="OLD"/>
</p:tagLst>
</file>

<file path=ppt/tags/tag278.xml><?xml version="1.0" encoding="utf-8"?>
<p:tagLst xmlns:a="http://schemas.openxmlformats.org/drawingml/2006/main" xmlns:r="http://schemas.openxmlformats.org/officeDocument/2006/relationships" xmlns:p="http://schemas.openxmlformats.org/presentationml/2006/main">
  <p:tag name="SHAPE" val="OLD"/>
</p:tagLst>
</file>

<file path=ppt/tags/tag279.xml><?xml version="1.0" encoding="utf-8"?>
<p:tagLst xmlns:a="http://schemas.openxmlformats.org/drawingml/2006/main" xmlns:r="http://schemas.openxmlformats.org/officeDocument/2006/relationships" xmlns:p="http://schemas.openxmlformats.org/presentationml/2006/main">
  <p:tag name="SHAPE" val="OLD"/>
</p:tagLst>
</file>

<file path=ppt/tags/tag280.xml><?xml version="1.0" encoding="utf-8"?>
<p:tagLst xmlns:a="http://schemas.openxmlformats.org/drawingml/2006/main" xmlns:r="http://schemas.openxmlformats.org/officeDocument/2006/relationships" xmlns:p="http://schemas.openxmlformats.org/presentationml/2006/main">
  <p:tag name="SHAPE" val="OLD"/>
</p:tagLst>
</file>

<file path=ppt/tags/tag281.xml><?xml version="1.0" encoding="utf-8"?>
<p:tagLst xmlns:a="http://schemas.openxmlformats.org/drawingml/2006/main" xmlns:r="http://schemas.openxmlformats.org/officeDocument/2006/relationships" xmlns:p="http://schemas.openxmlformats.org/presentationml/2006/main">
  <p:tag name="SHAPE" val="OLD"/>
</p:tagLst>
</file>

<file path=ppt/tags/tag282.xml><?xml version="1.0" encoding="utf-8"?>
<p:tagLst xmlns:a="http://schemas.openxmlformats.org/drawingml/2006/main" xmlns:r="http://schemas.openxmlformats.org/officeDocument/2006/relationships" xmlns:p="http://schemas.openxmlformats.org/presentationml/2006/main">
  <p:tag name="SHAPE" val="OLD"/>
</p:tagLst>
</file>

<file path=ppt/tags/tag283.xml><?xml version="1.0" encoding="utf-8"?>
<p:tagLst xmlns:a="http://schemas.openxmlformats.org/drawingml/2006/main" xmlns:r="http://schemas.openxmlformats.org/officeDocument/2006/relationships" xmlns:p="http://schemas.openxmlformats.org/presentationml/2006/main">
  <p:tag name="SHAPE" val="OLD"/>
</p:tagLst>
</file>

<file path=ppt/tags/tag284.xml><?xml version="1.0" encoding="utf-8"?>
<p:tagLst xmlns:a="http://schemas.openxmlformats.org/drawingml/2006/main" xmlns:r="http://schemas.openxmlformats.org/officeDocument/2006/relationships" xmlns:p="http://schemas.openxmlformats.org/presentationml/2006/main">
  <p:tag name="SHAPE" val="OLD"/>
</p:tagLst>
</file>

<file path=ppt/tags/tag285.xml><?xml version="1.0" encoding="utf-8"?>
<p:tagLst xmlns:a="http://schemas.openxmlformats.org/drawingml/2006/main" xmlns:r="http://schemas.openxmlformats.org/officeDocument/2006/relationships" xmlns:p="http://schemas.openxmlformats.org/presentationml/2006/main">
  <p:tag name="SHAPE" val="OLD"/>
</p:tagLst>
</file>

<file path=ppt/tags/tag286.xml><?xml version="1.0" encoding="utf-8"?>
<p:tagLst xmlns:a="http://schemas.openxmlformats.org/drawingml/2006/main" xmlns:r="http://schemas.openxmlformats.org/officeDocument/2006/relationships" xmlns:p="http://schemas.openxmlformats.org/presentationml/2006/main">
  <p:tag name="SHAPE" val="OLD"/>
</p:tagLst>
</file>

<file path=ppt/tags/tag287.xml><?xml version="1.0" encoding="utf-8"?>
<p:tagLst xmlns:a="http://schemas.openxmlformats.org/drawingml/2006/main" xmlns:r="http://schemas.openxmlformats.org/officeDocument/2006/relationships" xmlns:p="http://schemas.openxmlformats.org/presentationml/2006/main">
  <p:tag name="SHAPE" val="OLD"/>
</p:tagLst>
</file>

<file path=ppt/tags/tag288.xml><?xml version="1.0" encoding="utf-8"?>
<p:tagLst xmlns:a="http://schemas.openxmlformats.org/drawingml/2006/main" xmlns:r="http://schemas.openxmlformats.org/officeDocument/2006/relationships" xmlns:p="http://schemas.openxmlformats.org/presentationml/2006/main">
  <p:tag name="SHAPE" val="OLD"/>
</p:tagLst>
</file>

<file path=ppt/tags/tag289.xml><?xml version="1.0" encoding="utf-8"?>
<p:tagLst xmlns:a="http://schemas.openxmlformats.org/drawingml/2006/main" xmlns:r="http://schemas.openxmlformats.org/officeDocument/2006/relationships" xmlns:p="http://schemas.openxmlformats.org/presentationml/2006/main">
  <p:tag name="SHAPE" val="OLD"/>
</p:tagLst>
</file>

<file path=ppt/tags/tag290.xml><?xml version="1.0" encoding="utf-8"?>
<p:tagLst xmlns:a="http://schemas.openxmlformats.org/drawingml/2006/main" xmlns:r="http://schemas.openxmlformats.org/officeDocument/2006/relationships" xmlns:p="http://schemas.openxmlformats.org/presentationml/2006/main">
  <p:tag name="SHAPE" val="OLD"/>
</p:tagLst>
</file>

<file path=ppt/tags/tag291.xml><?xml version="1.0" encoding="utf-8"?>
<p:tagLst xmlns:a="http://schemas.openxmlformats.org/drawingml/2006/main" xmlns:r="http://schemas.openxmlformats.org/officeDocument/2006/relationships" xmlns:p="http://schemas.openxmlformats.org/presentationml/2006/main">
  <p:tag name="SHAPE" val="OLD"/>
</p:tagLst>
</file>

<file path=ppt/tags/tag292.xml><?xml version="1.0" encoding="utf-8"?>
<p:tagLst xmlns:a="http://schemas.openxmlformats.org/drawingml/2006/main" xmlns:r="http://schemas.openxmlformats.org/officeDocument/2006/relationships" xmlns:p="http://schemas.openxmlformats.org/presentationml/2006/main">
  <p:tag name="SHAPE" val="OLD"/>
</p:tagLst>
</file>

<file path=ppt/tags/tag293.xml><?xml version="1.0" encoding="utf-8"?>
<p:tagLst xmlns:a="http://schemas.openxmlformats.org/drawingml/2006/main" xmlns:r="http://schemas.openxmlformats.org/officeDocument/2006/relationships" xmlns:p="http://schemas.openxmlformats.org/presentationml/2006/main">
  <p:tag name="SHAPE" val="OLD"/>
</p:tagLst>
</file>

<file path=ppt/tags/tag294.xml><?xml version="1.0" encoding="utf-8"?>
<p:tagLst xmlns:a="http://schemas.openxmlformats.org/drawingml/2006/main" xmlns:r="http://schemas.openxmlformats.org/officeDocument/2006/relationships" xmlns:p="http://schemas.openxmlformats.org/presentationml/2006/main">
  <p:tag name="SHAPE" val="OLD"/>
</p:tagLst>
</file>

<file path=ppt/tags/tag295.xml><?xml version="1.0" encoding="utf-8"?>
<p:tagLst xmlns:a="http://schemas.openxmlformats.org/drawingml/2006/main" xmlns:r="http://schemas.openxmlformats.org/officeDocument/2006/relationships" xmlns:p="http://schemas.openxmlformats.org/presentationml/2006/main">
  <p:tag name="SHAPE" val="OLD"/>
</p:tagLst>
</file>

<file path=ppt/tags/tag296.xml><?xml version="1.0" encoding="utf-8"?>
<p:tagLst xmlns:a="http://schemas.openxmlformats.org/drawingml/2006/main" xmlns:r="http://schemas.openxmlformats.org/officeDocument/2006/relationships" xmlns:p="http://schemas.openxmlformats.org/presentationml/2006/main">
  <p:tag name="SHAPE" val="OLD"/>
</p:tagLst>
</file>

<file path=ppt/tags/tag297.xml><?xml version="1.0" encoding="utf-8"?>
<p:tagLst xmlns:a="http://schemas.openxmlformats.org/drawingml/2006/main" xmlns:r="http://schemas.openxmlformats.org/officeDocument/2006/relationships" xmlns:p="http://schemas.openxmlformats.org/presentationml/2006/main">
  <p:tag name="SHAPE" val="OLD"/>
</p:tagLst>
</file>

<file path=ppt/tags/tag298.xml><?xml version="1.0" encoding="utf-8"?>
<p:tagLst xmlns:a="http://schemas.openxmlformats.org/drawingml/2006/main" xmlns:r="http://schemas.openxmlformats.org/officeDocument/2006/relationships" xmlns:p="http://schemas.openxmlformats.org/presentationml/2006/main">
  <p:tag name="SHAPE" val="OLD"/>
</p:tagLst>
</file>

<file path=ppt/tags/tag299.xml><?xml version="1.0" encoding="utf-8"?>
<p:tagLst xmlns:a="http://schemas.openxmlformats.org/drawingml/2006/main" xmlns:r="http://schemas.openxmlformats.org/officeDocument/2006/relationships" xmlns:p="http://schemas.openxmlformats.org/presentationml/2006/main">
  <p:tag name="SHAPE" val="OLD"/>
</p:tagLst>
</file>

<file path=ppt/tags/tag300.xml><?xml version="1.0" encoding="utf-8"?>
<p:tagLst xmlns:a="http://schemas.openxmlformats.org/drawingml/2006/main" xmlns:r="http://schemas.openxmlformats.org/officeDocument/2006/relationships" xmlns:p="http://schemas.openxmlformats.org/presentationml/2006/main">
  <p:tag name="SHAPE" val="OLD"/>
</p:tagLst>
</file>

<file path=ppt/tags/tag301.xml><?xml version="1.0" encoding="utf-8"?>
<p:tagLst xmlns:a="http://schemas.openxmlformats.org/drawingml/2006/main" xmlns:r="http://schemas.openxmlformats.org/officeDocument/2006/relationships" xmlns:p="http://schemas.openxmlformats.org/presentationml/2006/main">
  <p:tag name="SHAPE" val="OLD"/>
</p:tagLst>
</file>

<file path=ppt/tags/tag302.xml><?xml version="1.0" encoding="utf-8"?>
<p:tagLst xmlns:a="http://schemas.openxmlformats.org/drawingml/2006/main" xmlns:r="http://schemas.openxmlformats.org/officeDocument/2006/relationships" xmlns:p="http://schemas.openxmlformats.org/presentationml/2006/main">
  <p:tag name="SHAPE" val="OLD"/>
</p:tagLst>
</file>

<file path=ppt/tags/tag303.xml><?xml version="1.0" encoding="utf-8"?>
<p:tagLst xmlns:a="http://schemas.openxmlformats.org/drawingml/2006/main" xmlns:r="http://schemas.openxmlformats.org/officeDocument/2006/relationships" xmlns:p="http://schemas.openxmlformats.org/presentationml/2006/main">
  <p:tag name="SHAPE" val="OLD"/>
</p:tagLst>
</file>

<file path=ppt/tags/tag304.xml><?xml version="1.0" encoding="utf-8"?>
<p:tagLst xmlns:a="http://schemas.openxmlformats.org/drawingml/2006/main" xmlns:r="http://schemas.openxmlformats.org/officeDocument/2006/relationships" xmlns:p="http://schemas.openxmlformats.org/presentationml/2006/main">
  <p:tag name="SHAPE" val="OLD"/>
</p:tagLst>
</file>

<file path=ppt/tags/tag305.xml><?xml version="1.0" encoding="utf-8"?>
<p:tagLst xmlns:a="http://schemas.openxmlformats.org/drawingml/2006/main" xmlns:r="http://schemas.openxmlformats.org/officeDocument/2006/relationships" xmlns:p="http://schemas.openxmlformats.org/presentationml/2006/main">
  <p:tag name="SHAPE" val="OLD"/>
</p:tagLst>
</file>

<file path=ppt/tags/tag306.xml><?xml version="1.0" encoding="utf-8"?>
<p:tagLst xmlns:a="http://schemas.openxmlformats.org/drawingml/2006/main" xmlns:r="http://schemas.openxmlformats.org/officeDocument/2006/relationships" xmlns:p="http://schemas.openxmlformats.org/presentationml/2006/main">
  <p:tag name="SHAPE" val="OLD"/>
</p:tagLst>
</file>

<file path=ppt/tags/tag307.xml><?xml version="1.0" encoding="utf-8"?>
<p:tagLst xmlns:a="http://schemas.openxmlformats.org/drawingml/2006/main" xmlns:r="http://schemas.openxmlformats.org/officeDocument/2006/relationships" xmlns:p="http://schemas.openxmlformats.org/presentationml/2006/main">
  <p:tag name="SHAPE" val="OLD"/>
</p:tagLst>
</file>

<file path=ppt/tags/tag308.xml><?xml version="1.0" encoding="utf-8"?>
<p:tagLst xmlns:a="http://schemas.openxmlformats.org/drawingml/2006/main" xmlns:r="http://schemas.openxmlformats.org/officeDocument/2006/relationships" xmlns:p="http://schemas.openxmlformats.org/presentationml/2006/main">
  <p:tag name="SHAPE" val="OLD"/>
</p:tagLst>
</file>

<file path=ppt/tags/tag309.xml><?xml version="1.0" encoding="utf-8"?>
<p:tagLst xmlns:a="http://schemas.openxmlformats.org/drawingml/2006/main" xmlns:r="http://schemas.openxmlformats.org/officeDocument/2006/relationships" xmlns:p="http://schemas.openxmlformats.org/presentationml/2006/main">
  <p:tag name="SHAPE" val="OLD"/>
</p:tagLst>
</file>

<file path=ppt/tags/tag310.xml><?xml version="1.0" encoding="utf-8"?>
<p:tagLst xmlns:a="http://schemas.openxmlformats.org/drawingml/2006/main" xmlns:r="http://schemas.openxmlformats.org/officeDocument/2006/relationships" xmlns:p="http://schemas.openxmlformats.org/presentationml/2006/main">
  <p:tag name="SHAPE" val="OLD"/>
</p:tagLst>
</file>

<file path=ppt/tags/tag311.xml><?xml version="1.0" encoding="utf-8"?>
<p:tagLst xmlns:a="http://schemas.openxmlformats.org/drawingml/2006/main" xmlns:r="http://schemas.openxmlformats.org/officeDocument/2006/relationships" xmlns:p="http://schemas.openxmlformats.org/presentationml/2006/main">
  <p:tag name="SHAPE" val="OLD"/>
</p:tagLst>
</file>

<file path=ppt/tags/tag312.xml><?xml version="1.0" encoding="utf-8"?>
<p:tagLst xmlns:a="http://schemas.openxmlformats.org/drawingml/2006/main" xmlns:r="http://schemas.openxmlformats.org/officeDocument/2006/relationships" xmlns:p="http://schemas.openxmlformats.org/presentationml/2006/main">
  <p:tag name="SHAPE" val="OLD"/>
</p:tagLst>
</file>

<file path=ppt/tags/tag313.xml><?xml version="1.0" encoding="utf-8"?>
<p:tagLst xmlns:a="http://schemas.openxmlformats.org/drawingml/2006/main" xmlns:r="http://schemas.openxmlformats.org/officeDocument/2006/relationships" xmlns:p="http://schemas.openxmlformats.org/presentationml/2006/main">
  <p:tag name="SHAPE" val="OLD"/>
</p:tagLst>
</file>

<file path=ppt/tags/tag314.xml><?xml version="1.0" encoding="utf-8"?>
<p:tagLst xmlns:a="http://schemas.openxmlformats.org/drawingml/2006/main" xmlns:r="http://schemas.openxmlformats.org/officeDocument/2006/relationships" xmlns:p="http://schemas.openxmlformats.org/presentationml/2006/main">
  <p:tag name="SHAPE" val="OLD"/>
</p:tagLst>
</file>

<file path=ppt/tags/tag315.xml><?xml version="1.0" encoding="utf-8"?>
<p:tagLst xmlns:a="http://schemas.openxmlformats.org/drawingml/2006/main" xmlns:r="http://schemas.openxmlformats.org/officeDocument/2006/relationships" xmlns:p="http://schemas.openxmlformats.org/presentationml/2006/main">
  <p:tag name="SHAPE" val="OLD"/>
</p:tagLst>
</file>

<file path=ppt/tags/tag316.xml><?xml version="1.0" encoding="utf-8"?>
<p:tagLst xmlns:a="http://schemas.openxmlformats.org/drawingml/2006/main" xmlns:r="http://schemas.openxmlformats.org/officeDocument/2006/relationships" xmlns:p="http://schemas.openxmlformats.org/presentationml/2006/main">
  <p:tag name="SHAPE" val="OLD"/>
</p:tagLst>
</file>

<file path=ppt/tags/tag317.xml><?xml version="1.0" encoding="utf-8"?>
<p:tagLst xmlns:a="http://schemas.openxmlformats.org/drawingml/2006/main" xmlns:r="http://schemas.openxmlformats.org/officeDocument/2006/relationships" xmlns:p="http://schemas.openxmlformats.org/presentationml/2006/main">
  <p:tag name="SHAPE" val="OLD"/>
</p:tagLst>
</file>

<file path=ppt/tags/tag318.xml><?xml version="1.0" encoding="utf-8"?>
<p:tagLst xmlns:a="http://schemas.openxmlformats.org/drawingml/2006/main" xmlns:r="http://schemas.openxmlformats.org/officeDocument/2006/relationships" xmlns:p="http://schemas.openxmlformats.org/presentationml/2006/main">
  <p:tag name="SHAPE" val="OLD"/>
</p:tagLst>
</file>

<file path=ppt/tags/tag319.xml><?xml version="1.0" encoding="utf-8"?>
<p:tagLst xmlns:a="http://schemas.openxmlformats.org/drawingml/2006/main" xmlns:r="http://schemas.openxmlformats.org/officeDocument/2006/relationships" xmlns:p="http://schemas.openxmlformats.org/presentationml/2006/main">
  <p:tag name="SHAPE" val="OLD"/>
</p:tagLst>
</file>

<file path=ppt/tags/tag320.xml><?xml version="1.0" encoding="utf-8"?>
<p:tagLst xmlns:a="http://schemas.openxmlformats.org/drawingml/2006/main" xmlns:r="http://schemas.openxmlformats.org/officeDocument/2006/relationships" xmlns:p="http://schemas.openxmlformats.org/presentationml/2006/main">
  <p:tag name="SHAPE" val="OLD"/>
</p:tagLst>
</file>

<file path=ppt/tags/tag321.xml><?xml version="1.0" encoding="utf-8"?>
<p:tagLst xmlns:a="http://schemas.openxmlformats.org/drawingml/2006/main" xmlns:r="http://schemas.openxmlformats.org/officeDocument/2006/relationships" xmlns:p="http://schemas.openxmlformats.org/presentationml/2006/main">
  <p:tag name="SHAPE" val="OLD"/>
</p:tagLst>
</file>

<file path=ppt/tags/tag322.xml><?xml version="1.0" encoding="utf-8"?>
<p:tagLst xmlns:a="http://schemas.openxmlformats.org/drawingml/2006/main" xmlns:r="http://schemas.openxmlformats.org/officeDocument/2006/relationships" xmlns:p="http://schemas.openxmlformats.org/presentationml/2006/main">
  <p:tag name="SHAPE" val="OLD"/>
</p:tagLst>
</file>

<file path=ppt/tags/tag323.xml><?xml version="1.0" encoding="utf-8"?>
<p:tagLst xmlns:a="http://schemas.openxmlformats.org/drawingml/2006/main" xmlns:r="http://schemas.openxmlformats.org/officeDocument/2006/relationships" xmlns:p="http://schemas.openxmlformats.org/presentationml/2006/main">
  <p:tag name="SHAPE" val="OLD"/>
</p:tagLst>
</file>

<file path=ppt/tags/tag324.xml><?xml version="1.0" encoding="utf-8"?>
<p:tagLst xmlns:a="http://schemas.openxmlformats.org/drawingml/2006/main" xmlns:r="http://schemas.openxmlformats.org/officeDocument/2006/relationships" xmlns:p="http://schemas.openxmlformats.org/presentationml/2006/main">
  <p:tag name="SHAPE" val="OLD"/>
</p:tagLst>
</file>

<file path=ppt/tags/tag325.xml><?xml version="1.0" encoding="utf-8"?>
<p:tagLst xmlns:a="http://schemas.openxmlformats.org/drawingml/2006/main" xmlns:r="http://schemas.openxmlformats.org/officeDocument/2006/relationships" xmlns:p="http://schemas.openxmlformats.org/presentationml/2006/main">
  <p:tag name="SHAPE" val="OLD"/>
</p:tagLst>
</file>

<file path=ppt/tags/tag326.xml><?xml version="1.0" encoding="utf-8"?>
<p:tagLst xmlns:a="http://schemas.openxmlformats.org/drawingml/2006/main" xmlns:r="http://schemas.openxmlformats.org/officeDocument/2006/relationships" xmlns:p="http://schemas.openxmlformats.org/presentationml/2006/main">
  <p:tag name="SHAPE" val="OLD"/>
</p:tagLst>
</file>

<file path=ppt/tags/tag327.xml><?xml version="1.0" encoding="utf-8"?>
<p:tagLst xmlns:a="http://schemas.openxmlformats.org/drawingml/2006/main" xmlns:r="http://schemas.openxmlformats.org/officeDocument/2006/relationships" xmlns:p="http://schemas.openxmlformats.org/presentationml/2006/main">
  <p:tag name="SHAPE" val="OLD"/>
</p:tagLst>
</file>

<file path=ppt/tags/tag328.xml><?xml version="1.0" encoding="utf-8"?>
<p:tagLst xmlns:a="http://schemas.openxmlformats.org/drawingml/2006/main" xmlns:r="http://schemas.openxmlformats.org/officeDocument/2006/relationships" xmlns:p="http://schemas.openxmlformats.org/presentationml/2006/main">
  <p:tag name="SHAPE" val="OLD"/>
</p:tagLst>
</file>

<file path=ppt/tags/tag329.xml><?xml version="1.0" encoding="utf-8"?>
<p:tagLst xmlns:a="http://schemas.openxmlformats.org/drawingml/2006/main" xmlns:r="http://schemas.openxmlformats.org/officeDocument/2006/relationships" xmlns:p="http://schemas.openxmlformats.org/presentationml/2006/main">
  <p:tag name="SHAPE" val="OLD"/>
</p:tagLst>
</file>

<file path=ppt/tags/tag330.xml><?xml version="1.0" encoding="utf-8"?>
<p:tagLst xmlns:a="http://schemas.openxmlformats.org/drawingml/2006/main" xmlns:r="http://schemas.openxmlformats.org/officeDocument/2006/relationships" xmlns:p="http://schemas.openxmlformats.org/presentationml/2006/main">
  <p:tag name="SHAPE" val="OLD"/>
</p:tagLst>
</file>

<file path=ppt/tags/tag331.xml><?xml version="1.0" encoding="utf-8"?>
<p:tagLst xmlns:a="http://schemas.openxmlformats.org/drawingml/2006/main" xmlns:r="http://schemas.openxmlformats.org/officeDocument/2006/relationships" xmlns:p="http://schemas.openxmlformats.org/presentationml/2006/main">
  <p:tag name="SHAPE" val="OLD"/>
</p:tagLst>
</file>

<file path=ppt/tags/tag332.xml><?xml version="1.0" encoding="utf-8"?>
<p:tagLst xmlns:a="http://schemas.openxmlformats.org/drawingml/2006/main" xmlns:r="http://schemas.openxmlformats.org/officeDocument/2006/relationships" xmlns:p="http://schemas.openxmlformats.org/presentationml/2006/main">
  <p:tag name="SHAPE" val="OLD"/>
</p:tagLst>
</file>

<file path=ppt/tags/tag333.xml><?xml version="1.0" encoding="utf-8"?>
<p:tagLst xmlns:a="http://schemas.openxmlformats.org/drawingml/2006/main" xmlns:r="http://schemas.openxmlformats.org/officeDocument/2006/relationships" xmlns:p="http://schemas.openxmlformats.org/presentationml/2006/main">
  <p:tag name="SHAPE" val="OLD"/>
</p:tagLst>
</file>

<file path=ppt/tags/tag334.xml><?xml version="1.0" encoding="utf-8"?>
<p:tagLst xmlns:a="http://schemas.openxmlformats.org/drawingml/2006/main" xmlns:r="http://schemas.openxmlformats.org/officeDocument/2006/relationships" xmlns:p="http://schemas.openxmlformats.org/presentationml/2006/main">
  <p:tag name="SHAPE" val="OLD"/>
</p:tagLst>
</file>

<file path=ppt/tags/tag335.xml><?xml version="1.0" encoding="utf-8"?>
<p:tagLst xmlns:a="http://schemas.openxmlformats.org/drawingml/2006/main" xmlns:r="http://schemas.openxmlformats.org/officeDocument/2006/relationships" xmlns:p="http://schemas.openxmlformats.org/presentationml/2006/main">
  <p:tag name="SHAPE" val="OLD"/>
</p:tagLst>
</file>

<file path=ppt/tags/tag336.xml><?xml version="1.0" encoding="utf-8"?>
<p:tagLst xmlns:a="http://schemas.openxmlformats.org/drawingml/2006/main" xmlns:r="http://schemas.openxmlformats.org/officeDocument/2006/relationships" xmlns:p="http://schemas.openxmlformats.org/presentationml/2006/main">
  <p:tag name="SHAPE" val="OLD"/>
</p:tagLst>
</file>

<file path=ppt/tags/tag337.xml><?xml version="1.0" encoding="utf-8"?>
<p:tagLst xmlns:a="http://schemas.openxmlformats.org/drawingml/2006/main" xmlns:r="http://schemas.openxmlformats.org/officeDocument/2006/relationships" xmlns:p="http://schemas.openxmlformats.org/presentationml/2006/main">
  <p:tag name="SHAPE" val="OLD"/>
</p:tagLst>
</file>

<file path=ppt/tags/tag338.xml><?xml version="1.0" encoding="utf-8"?>
<p:tagLst xmlns:a="http://schemas.openxmlformats.org/drawingml/2006/main" xmlns:r="http://schemas.openxmlformats.org/officeDocument/2006/relationships" xmlns:p="http://schemas.openxmlformats.org/presentationml/2006/main">
  <p:tag name="SHAPE" val="OLD"/>
</p:tagLst>
</file>

<file path=ppt/tags/tag339.xml><?xml version="1.0" encoding="utf-8"?>
<p:tagLst xmlns:a="http://schemas.openxmlformats.org/drawingml/2006/main" xmlns:r="http://schemas.openxmlformats.org/officeDocument/2006/relationships" xmlns:p="http://schemas.openxmlformats.org/presentationml/2006/main">
  <p:tag name="SHAPE" val="OLD"/>
</p:tagLst>
</file>

<file path=ppt/tags/tag340.xml><?xml version="1.0" encoding="utf-8"?>
<p:tagLst xmlns:a="http://schemas.openxmlformats.org/drawingml/2006/main" xmlns:r="http://schemas.openxmlformats.org/officeDocument/2006/relationships" xmlns:p="http://schemas.openxmlformats.org/presentationml/2006/main">
  <p:tag name="SHAPE" val="OLD"/>
</p:tagLst>
</file>

<file path=ppt/tags/tag341.xml><?xml version="1.0" encoding="utf-8"?>
<p:tagLst xmlns:a="http://schemas.openxmlformats.org/drawingml/2006/main" xmlns:r="http://schemas.openxmlformats.org/officeDocument/2006/relationships" xmlns:p="http://schemas.openxmlformats.org/presentationml/2006/main">
  <p:tag name="SHAPE" val="OLD"/>
</p:tagLst>
</file>

<file path=ppt/tags/tag342.xml><?xml version="1.0" encoding="utf-8"?>
<p:tagLst xmlns:a="http://schemas.openxmlformats.org/drawingml/2006/main" xmlns:r="http://schemas.openxmlformats.org/officeDocument/2006/relationships" xmlns:p="http://schemas.openxmlformats.org/presentationml/2006/main">
  <p:tag name="SHAPE" val="OLD"/>
</p:tagLst>
</file>

<file path=ppt/tags/tag343.xml><?xml version="1.0" encoding="utf-8"?>
<p:tagLst xmlns:a="http://schemas.openxmlformats.org/drawingml/2006/main" xmlns:r="http://schemas.openxmlformats.org/officeDocument/2006/relationships" xmlns:p="http://schemas.openxmlformats.org/presentationml/2006/main">
  <p:tag name="SHAPE" val="OLD"/>
</p:tagLst>
</file>

<file path=ppt/tags/tag344.xml><?xml version="1.0" encoding="utf-8"?>
<p:tagLst xmlns:a="http://schemas.openxmlformats.org/drawingml/2006/main" xmlns:r="http://schemas.openxmlformats.org/officeDocument/2006/relationships" xmlns:p="http://schemas.openxmlformats.org/presentationml/2006/main">
  <p:tag name="SHAPE" val="OLD"/>
</p:tagLst>
</file>

<file path=ppt/tags/tag345.xml><?xml version="1.0" encoding="utf-8"?>
<p:tagLst xmlns:a="http://schemas.openxmlformats.org/drawingml/2006/main" xmlns:r="http://schemas.openxmlformats.org/officeDocument/2006/relationships" xmlns:p="http://schemas.openxmlformats.org/presentationml/2006/main">
  <p:tag name="SHAPE" val="OLD"/>
</p:tagLst>
</file>

<file path=ppt/tags/tag346.xml><?xml version="1.0" encoding="utf-8"?>
<p:tagLst xmlns:a="http://schemas.openxmlformats.org/drawingml/2006/main" xmlns:r="http://schemas.openxmlformats.org/officeDocument/2006/relationships" xmlns:p="http://schemas.openxmlformats.org/presentationml/2006/main">
  <p:tag name="SHAPE" val="OLD"/>
</p:tagLst>
</file>

<file path=ppt/tags/tag347.xml><?xml version="1.0" encoding="utf-8"?>
<p:tagLst xmlns:a="http://schemas.openxmlformats.org/drawingml/2006/main" xmlns:r="http://schemas.openxmlformats.org/officeDocument/2006/relationships" xmlns:p="http://schemas.openxmlformats.org/presentationml/2006/main">
  <p:tag name="SHAPE" val="OLD"/>
</p:tagLst>
</file>

<file path=ppt/tags/tag348.xml><?xml version="1.0" encoding="utf-8"?>
<p:tagLst xmlns:a="http://schemas.openxmlformats.org/drawingml/2006/main" xmlns:r="http://schemas.openxmlformats.org/officeDocument/2006/relationships" xmlns:p="http://schemas.openxmlformats.org/presentationml/2006/main">
  <p:tag name="SHAPE" val="OLD"/>
</p:tagLst>
</file>

<file path=ppt/tags/tag349.xml><?xml version="1.0" encoding="utf-8"?>
<p:tagLst xmlns:a="http://schemas.openxmlformats.org/drawingml/2006/main" xmlns:r="http://schemas.openxmlformats.org/officeDocument/2006/relationships" xmlns:p="http://schemas.openxmlformats.org/presentationml/2006/main">
  <p:tag name="SHAPE" val="OLD"/>
</p:tagLst>
</file>

<file path=ppt/tags/tag350.xml><?xml version="1.0" encoding="utf-8"?>
<p:tagLst xmlns:a="http://schemas.openxmlformats.org/drawingml/2006/main" xmlns:r="http://schemas.openxmlformats.org/officeDocument/2006/relationships" xmlns:p="http://schemas.openxmlformats.org/presentationml/2006/main">
  <p:tag name="SHAPE" val="OLD"/>
</p:tagLst>
</file>

<file path=ppt/tags/tag351.xml><?xml version="1.0" encoding="utf-8"?>
<p:tagLst xmlns:a="http://schemas.openxmlformats.org/drawingml/2006/main" xmlns:r="http://schemas.openxmlformats.org/officeDocument/2006/relationships" xmlns:p="http://schemas.openxmlformats.org/presentationml/2006/main">
  <p:tag name="SHAPE" val="OLD"/>
</p:tagLst>
</file>

<file path=ppt/tags/tag352.xml><?xml version="1.0" encoding="utf-8"?>
<p:tagLst xmlns:a="http://schemas.openxmlformats.org/drawingml/2006/main" xmlns:r="http://schemas.openxmlformats.org/officeDocument/2006/relationships" xmlns:p="http://schemas.openxmlformats.org/presentationml/2006/main">
  <p:tag name="SHAPE" val="OLD"/>
</p:tagLst>
</file>

<file path=ppt/tags/tag353.xml><?xml version="1.0" encoding="utf-8"?>
<p:tagLst xmlns:a="http://schemas.openxmlformats.org/drawingml/2006/main" xmlns:r="http://schemas.openxmlformats.org/officeDocument/2006/relationships" xmlns:p="http://schemas.openxmlformats.org/presentationml/2006/main">
  <p:tag name="SHAPE" val="OLD"/>
</p:tagLst>
</file>

<file path=ppt/tags/tag354.xml><?xml version="1.0" encoding="utf-8"?>
<p:tagLst xmlns:a="http://schemas.openxmlformats.org/drawingml/2006/main" xmlns:r="http://schemas.openxmlformats.org/officeDocument/2006/relationships" xmlns:p="http://schemas.openxmlformats.org/presentationml/2006/main">
  <p:tag name="SHAPE" val="OLD"/>
</p:tagLst>
</file>

<file path=ppt/tags/tag355.xml><?xml version="1.0" encoding="utf-8"?>
<p:tagLst xmlns:a="http://schemas.openxmlformats.org/drawingml/2006/main" xmlns:r="http://schemas.openxmlformats.org/officeDocument/2006/relationships" xmlns:p="http://schemas.openxmlformats.org/presentationml/2006/main">
  <p:tag name="SHAPE" val="OLD"/>
</p:tagLst>
</file>

<file path=ppt/tags/tag356.xml><?xml version="1.0" encoding="utf-8"?>
<p:tagLst xmlns:a="http://schemas.openxmlformats.org/drawingml/2006/main" xmlns:r="http://schemas.openxmlformats.org/officeDocument/2006/relationships" xmlns:p="http://schemas.openxmlformats.org/presentationml/2006/main">
  <p:tag name="SHAPE" val="OLD"/>
</p:tagLst>
</file>

<file path=ppt/tags/tag357.xml><?xml version="1.0" encoding="utf-8"?>
<p:tagLst xmlns:a="http://schemas.openxmlformats.org/drawingml/2006/main" xmlns:r="http://schemas.openxmlformats.org/officeDocument/2006/relationships" xmlns:p="http://schemas.openxmlformats.org/presentationml/2006/main">
  <p:tag name="SHAPE" val="OLD"/>
</p:tagLst>
</file>

<file path=ppt/tags/tag358.xml><?xml version="1.0" encoding="utf-8"?>
<p:tagLst xmlns:a="http://schemas.openxmlformats.org/drawingml/2006/main" xmlns:r="http://schemas.openxmlformats.org/officeDocument/2006/relationships" xmlns:p="http://schemas.openxmlformats.org/presentationml/2006/main">
  <p:tag name="SHAPE" val="OLD"/>
</p:tagLst>
</file>

<file path=ppt/tags/tag359.xml><?xml version="1.0" encoding="utf-8"?>
<p:tagLst xmlns:a="http://schemas.openxmlformats.org/drawingml/2006/main" xmlns:r="http://schemas.openxmlformats.org/officeDocument/2006/relationships" xmlns:p="http://schemas.openxmlformats.org/presentationml/2006/main">
  <p:tag name="SHAPE" val="OLD"/>
</p:tagLst>
</file>

<file path=ppt/tags/tag360.xml><?xml version="1.0" encoding="utf-8"?>
<p:tagLst xmlns:a="http://schemas.openxmlformats.org/drawingml/2006/main" xmlns:r="http://schemas.openxmlformats.org/officeDocument/2006/relationships" xmlns:p="http://schemas.openxmlformats.org/presentationml/2006/main">
  <p:tag name="SHAPE" val="OLD"/>
</p:tagLst>
</file>

<file path=ppt/tags/tag361.xml><?xml version="1.0" encoding="utf-8"?>
<p:tagLst xmlns:a="http://schemas.openxmlformats.org/drawingml/2006/main" xmlns:r="http://schemas.openxmlformats.org/officeDocument/2006/relationships" xmlns:p="http://schemas.openxmlformats.org/presentationml/2006/main">
  <p:tag name="SHAPE" val="OLD"/>
</p:tagLst>
</file>

<file path=ppt/tags/tag362.xml><?xml version="1.0" encoding="utf-8"?>
<p:tagLst xmlns:a="http://schemas.openxmlformats.org/drawingml/2006/main" xmlns:r="http://schemas.openxmlformats.org/officeDocument/2006/relationships" xmlns:p="http://schemas.openxmlformats.org/presentationml/2006/main">
  <p:tag name="SHAPE" val="OLD"/>
</p:tagLst>
</file>

<file path=ppt/tags/tag363.xml><?xml version="1.0" encoding="utf-8"?>
<p:tagLst xmlns:a="http://schemas.openxmlformats.org/drawingml/2006/main" xmlns:r="http://schemas.openxmlformats.org/officeDocument/2006/relationships" xmlns:p="http://schemas.openxmlformats.org/presentationml/2006/main">
  <p:tag name="SHAPE" val="OLD"/>
</p:tagLst>
</file>

<file path=ppt/tags/tag364.xml><?xml version="1.0" encoding="utf-8"?>
<p:tagLst xmlns:a="http://schemas.openxmlformats.org/drawingml/2006/main" xmlns:r="http://schemas.openxmlformats.org/officeDocument/2006/relationships" xmlns:p="http://schemas.openxmlformats.org/presentationml/2006/main">
  <p:tag name="SHAPE" val="OLD"/>
</p:tagLst>
</file>

<file path=ppt/tags/tag365.xml><?xml version="1.0" encoding="utf-8"?>
<p:tagLst xmlns:a="http://schemas.openxmlformats.org/drawingml/2006/main" xmlns:r="http://schemas.openxmlformats.org/officeDocument/2006/relationships" xmlns:p="http://schemas.openxmlformats.org/presentationml/2006/main">
  <p:tag name="SHAPE" val="OLD"/>
</p:tagLst>
</file>

<file path=ppt/tags/tag366.xml><?xml version="1.0" encoding="utf-8"?>
<p:tagLst xmlns:a="http://schemas.openxmlformats.org/drawingml/2006/main" xmlns:r="http://schemas.openxmlformats.org/officeDocument/2006/relationships" xmlns:p="http://schemas.openxmlformats.org/presentationml/2006/main">
  <p:tag name="SHAPE" val="OLD"/>
</p:tagLst>
</file>

<file path=ppt/tags/tag367.xml><?xml version="1.0" encoding="utf-8"?>
<p:tagLst xmlns:a="http://schemas.openxmlformats.org/drawingml/2006/main" xmlns:r="http://schemas.openxmlformats.org/officeDocument/2006/relationships" xmlns:p="http://schemas.openxmlformats.org/presentationml/2006/main">
  <p:tag name="SHAPE" val="OLD"/>
</p:tagLst>
</file>

<file path=ppt/tags/tag368.xml><?xml version="1.0" encoding="utf-8"?>
<p:tagLst xmlns:a="http://schemas.openxmlformats.org/drawingml/2006/main" xmlns:r="http://schemas.openxmlformats.org/officeDocument/2006/relationships" xmlns:p="http://schemas.openxmlformats.org/presentationml/2006/main">
  <p:tag name="SHAPE" val="OLD"/>
</p:tagLst>
</file>

<file path=ppt/tags/tag369.xml><?xml version="1.0" encoding="utf-8"?>
<p:tagLst xmlns:a="http://schemas.openxmlformats.org/drawingml/2006/main" xmlns:r="http://schemas.openxmlformats.org/officeDocument/2006/relationships" xmlns:p="http://schemas.openxmlformats.org/presentationml/2006/main">
  <p:tag name="SHAPE" val="OLD"/>
</p:tagLst>
</file>

<file path=ppt/tags/tag370.xml><?xml version="1.0" encoding="utf-8"?>
<p:tagLst xmlns:a="http://schemas.openxmlformats.org/drawingml/2006/main" xmlns:r="http://schemas.openxmlformats.org/officeDocument/2006/relationships" xmlns:p="http://schemas.openxmlformats.org/presentationml/2006/main">
  <p:tag name="SHAPE" val="OLD"/>
</p:tagLst>
</file>

<file path=ppt/tags/tag371.xml><?xml version="1.0" encoding="utf-8"?>
<p:tagLst xmlns:a="http://schemas.openxmlformats.org/drawingml/2006/main" xmlns:r="http://schemas.openxmlformats.org/officeDocument/2006/relationships" xmlns:p="http://schemas.openxmlformats.org/presentationml/2006/main">
  <p:tag name="SHAPE" val="OLD"/>
</p:tagLst>
</file>

<file path=ppt/tags/tag372.xml><?xml version="1.0" encoding="utf-8"?>
<p:tagLst xmlns:a="http://schemas.openxmlformats.org/drawingml/2006/main" xmlns:r="http://schemas.openxmlformats.org/officeDocument/2006/relationships" xmlns:p="http://schemas.openxmlformats.org/presentationml/2006/main">
  <p:tag name="SHAPE" val="OLD"/>
</p:tagLst>
</file>

<file path=ppt/tags/tag373.xml><?xml version="1.0" encoding="utf-8"?>
<p:tagLst xmlns:a="http://schemas.openxmlformats.org/drawingml/2006/main" xmlns:r="http://schemas.openxmlformats.org/officeDocument/2006/relationships" xmlns:p="http://schemas.openxmlformats.org/presentationml/2006/main">
  <p:tag name="SHAPE" val="OLD"/>
</p:tagLst>
</file>

<file path=ppt/tags/tag374.xml><?xml version="1.0" encoding="utf-8"?>
<p:tagLst xmlns:a="http://schemas.openxmlformats.org/drawingml/2006/main" xmlns:r="http://schemas.openxmlformats.org/officeDocument/2006/relationships" xmlns:p="http://schemas.openxmlformats.org/presentationml/2006/main">
  <p:tag name="SHAPE" val="OLD"/>
</p:tagLst>
</file>

<file path=ppt/tags/tag375.xml><?xml version="1.0" encoding="utf-8"?>
<p:tagLst xmlns:a="http://schemas.openxmlformats.org/drawingml/2006/main" xmlns:r="http://schemas.openxmlformats.org/officeDocument/2006/relationships" xmlns:p="http://schemas.openxmlformats.org/presentationml/2006/main">
  <p:tag name="SHAPE" val="OLD"/>
</p:tagLst>
</file>

<file path=ppt/tags/tag376.xml><?xml version="1.0" encoding="utf-8"?>
<p:tagLst xmlns:a="http://schemas.openxmlformats.org/drawingml/2006/main" xmlns:r="http://schemas.openxmlformats.org/officeDocument/2006/relationships" xmlns:p="http://schemas.openxmlformats.org/presentationml/2006/main">
  <p:tag name="SHAPE" val="OLD"/>
</p:tagLst>
</file>

<file path=ppt/tags/tag377.xml><?xml version="1.0" encoding="utf-8"?>
<p:tagLst xmlns:a="http://schemas.openxmlformats.org/drawingml/2006/main" xmlns:r="http://schemas.openxmlformats.org/officeDocument/2006/relationships" xmlns:p="http://schemas.openxmlformats.org/presentationml/2006/main">
  <p:tag name="SHAPE" val="OLD"/>
</p:tagLst>
</file>

<file path=ppt/tags/tag378.xml><?xml version="1.0" encoding="utf-8"?>
<p:tagLst xmlns:a="http://schemas.openxmlformats.org/drawingml/2006/main" xmlns:r="http://schemas.openxmlformats.org/officeDocument/2006/relationships" xmlns:p="http://schemas.openxmlformats.org/presentationml/2006/main">
  <p:tag name="SHAPE" val="OLD"/>
</p:tagLst>
</file>

<file path=ppt/tags/tag379.xml><?xml version="1.0" encoding="utf-8"?>
<p:tagLst xmlns:a="http://schemas.openxmlformats.org/drawingml/2006/main" xmlns:r="http://schemas.openxmlformats.org/officeDocument/2006/relationships" xmlns:p="http://schemas.openxmlformats.org/presentationml/2006/main">
  <p:tag name="SHAPE" val="OLD"/>
</p:tagLst>
</file>

<file path=ppt/tags/tag380.xml><?xml version="1.0" encoding="utf-8"?>
<p:tagLst xmlns:a="http://schemas.openxmlformats.org/drawingml/2006/main" xmlns:r="http://schemas.openxmlformats.org/officeDocument/2006/relationships" xmlns:p="http://schemas.openxmlformats.org/presentationml/2006/main">
  <p:tag name="SHAPE" val="OLD"/>
</p:tagLst>
</file>

<file path=ppt/tags/tag381.xml><?xml version="1.0" encoding="utf-8"?>
<p:tagLst xmlns:a="http://schemas.openxmlformats.org/drawingml/2006/main" xmlns:r="http://schemas.openxmlformats.org/officeDocument/2006/relationships" xmlns:p="http://schemas.openxmlformats.org/presentationml/2006/main">
  <p:tag name="SHAPE" val="OLD"/>
</p:tagLst>
</file>

<file path=ppt/tags/tag382.xml><?xml version="1.0" encoding="utf-8"?>
<p:tagLst xmlns:a="http://schemas.openxmlformats.org/drawingml/2006/main" xmlns:r="http://schemas.openxmlformats.org/officeDocument/2006/relationships" xmlns:p="http://schemas.openxmlformats.org/presentationml/2006/main">
  <p:tag name="SHAPE" val="OLD"/>
</p:tagLst>
</file>

<file path=ppt/tags/tag383.xml><?xml version="1.0" encoding="utf-8"?>
<p:tagLst xmlns:a="http://schemas.openxmlformats.org/drawingml/2006/main" xmlns:r="http://schemas.openxmlformats.org/officeDocument/2006/relationships" xmlns:p="http://schemas.openxmlformats.org/presentationml/2006/main">
  <p:tag name="SHAPE" val="OLD"/>
</p:tagLst>
</file>

<file path=ppt/tags/tag384.xml><?xml version="1.0" encoding="utf-8"?>
<p:tagLst xmlns:a="http://schemas.openxmlformats.org/drawingml/2006/main" xmlns:r="http://schemas.openxmlformats.org/officeDocument/2006/relationships" xmlns:p="http://schemas.openxmlformats.org/presentationml/2006/main">
  <p:tag name="SHAPE" val="OLD"/>
</p:tagLst>
</file>

<file path=ppt/tags/tag385.xml><?xml version="1.0" encoding="utf-8"?>
<p:tagLst xmlns:a="http://schemas.openxmlformats.org/drawingml/2006/main" xmlns:r="http://schemas.openxmlformats.org/officeDocument/2006/relationships" xmlns:p="http://schemas.openxmlformats.org/presentationml/2006/main">
  <p:tag name="SHAPE" val="OLD"/>
</p:tagLst>
</file>

<file path=ppt/tags/tag386.xml><?xml version="1.0" encoding="utf-8"?>
<p:tagLst xmlns:a="http://schemas.openxmlformats.org/drawingml/2006/main" xmlns:r="http://schemas.openxmlformats.org/officeDocument/2006/relationships" xmlns:p="http://schemas.openxmlformats.org/presentationml/2006/main">
  <p:tag name="SHAPE" val="OLD"/>
</p:tagLst>
</file>

<file path=ppt/tags/tag387.xml><?xml version="1.0" encoding="utf-8"?>
<p:tagLst xmlns:a="http://schemas.openxmlformats.org/drawingml/2006/main" xmlns:r="http://schemas.openxmlformats.org/officeDocument/2006/relationships" xmlns:p="http://schemas.openxmlformats.org/presentationml/2006/main">
  <p:tag name="SHAPE" val="OLD"/>
</p:tagLst>
</file>

<file path=ppt/tags/tag388.xml><?xml version="1.0" encoding="utf-8"?>
<p:tagLst xmlns:a="http://schemas.openxmlformats.org/drawingml/2006/main" xmlns:r="http://schemas.openxmlformats.org/officeDocument/2006/relationships" xmlns:p="http://schemas.openxmlformats.org/presentationml/2006/main">
  <p:tag name="SHAPE" val="OLD"/>
</p:tagLst>
</file>

<file path=ppt/tags/tag389.xml><?xml version="1.0" encoding="utf-8"?>
<p:tagLst xmlns:a="http://schemas.openxmlformats.org/drawingml/2006/main" xmlns:r="http://schemas.openxmlformats.org/officeDocument/2006/relationships" xmlns:p="http://schemas.openxmlformats.org/presentationml/2006/main">
  <p:tag name="SHAPE" val="OLD"/>
</p:tagLst>
</file>

<file path=ppt/tags/tag390.xml><?xml version="1.0" encoding="utf-8"?>
<p:tagLst xmlns:a="http://schemas.openxmlformats.org/drawingml/2006/main" xmlns:r="http://schemas.openxmlformats.org/officeDocument/2006/relationships" xmlns:p="http://schemas.openxmlformats.org/presentationml/2006/main">
  <p:tag name="SHAPE" val="OLD"/>
</p:tagLst>
</file>

<file path=ppt/tags/tag391.xml><?xml version="1.0" encoding="utf-8"?>
<p:tagLst xmlns:a="http://schemas.openxmlformats.org/drawingml/2006/main" xmlns:r="http://schemas.openxmlformats.org/officeDocument/2006/relationships" xmlns:p="http://schemas.openxmlformats.org/presentationml/2006/main">
  <p:tag name="SHAPE" val="OLD"/>
</p:tagLst>
</file>

<file path=ppt/tags/tag392.xml><?xml version="1.0" encoding="utf-8"?>
<p:tagLst xmlns:a="http://schemas.openxmlformats.org/drawingml/2006/main" xmlns:r="http://schemas.openxmlformats.org/officeDocument/2006/relationships" xmlns:p="http://schemas.openxmlformats.org/presentationml/2006/main">
  <p:tag name="SHAPE" val="OLD"/>
</p:tagLst>
</file>

<file path=ppt/tags/tag393.xml><?xml version="1.0" encoding="utf-8"?>
<p:tagLst xmlns:a="http://schemas.openxmlformats.org/drawingml/2006/main" xmlns:r="http://schemas.openxmlformats.org/officeDocument/2006/relationships" xmlns:p="http://schemas.openxmlformats.org/presentationml/2006/main">
  <p:tag name="SHAPE" val="OLD"/>
</p:tagLst>
</file>

<file path=ppt/tags/tag394.xml><?xml version="1.0" encoding="utf-8"?>
<p:tagLst xmlns:a="http://schemas.openxmlformats.org/drawingml/2006/main" xmlns:r="http://schemas.openxmlformats.org/officeDocument/2006/relationships" xmlns:p="http://schemas.openxmlformats.org/presentationml/2006/main">
  <p:tag name="SHAPE" val="OLD"/>
</p:tagLst>
</file>

<file path=ppt/tags/tag395.xml><?xml version="1.0" encoding="utf-8"?>
<p:tagLst xmlns:a="http://schemas.openxmlformats.org/drawingml/2006/main" xmlns:r="http://schemas.openxmlformats.org/officeDocument/2006/relationships" xmlns:p="http://schemas.openxmlformats.org/presentationml/2006/main">
  <p:tag name="SHAPE" val="OLD"/>
</p:tagLst>
</file>

<file path=ppt/tags/tag396.xml><?xml version="1.0" encoding="utf-8"?>
<p:tagLst xmlns:a="http://schemas.openxmlformats.org/drawingml/2006/main" xmlns:r="http://schemas.openxmlformats.org/officeDocument/2006/relationships" xmlns:p="http://schemas.openxmlformats.org/presentationml/2006/main">
  <p:tag name="SHAPE" val="OLD"/>
</p:tagLst>
</file>

<file path=ppt/tags/tag397.xml><?xml version="1.0" encoding="utf-8"?>
<p:tagLst xmlns:a="http://schemas.openxmlformats.org/drawingml/2006/main" xmlns:r="http://schemas.openxmlformats.org/officeDocument/2006/relationships" xmlns:p="http://schemas.openxmlformats.org/presentationml/2006/main">
  <p:tag name="SHAPE" val="OLD"/>
</p:tagLst>
</file>

<file path=ppt/tags/tag398.xml><?xml version="1.0" encoding="utf-8"?>
<p:tagLst xmlns:a="http://schemas.openxmlformats.org/drawingml/2006/main" xmlns:r="http://schemas.openxmlformats.org/officeDocument/2006/relationships" xmlns:p="http://schemas.openxmlformats.org/presentationml/2006/main">
  <p:tag name="SHAPE" val="OLD"/>
</p:tagLst>
</file>

<file path=ppt/tags/tag399.xml><?xml version="1.0" encoding="utf-8"?>
<p:tagLst xmlns:a="http://schemas.openxmlformats.org/drawingml/2006/main" xmlns:r="http://schemas.openxmlformats.org/officeDocument/2006/relationships" xmlns:p="http://schemas.openxmlformats.org/presentationml/2006/main">
  <p:tag name="SHAPE" val="OLD"/>
</p:tagLst>
</file>

<file path=ppt/tags/tag400.xml><?xml version="1.0" encoding="utf-8"?>
<p:tagLst xmlns:a="http://schemas.openxmlformats.org/drawingml/2006/main" xmlns:r="http://schemas.openxmlformats.org/officeDocument/2006/relationships" xmlns:p="http://schemas.openxmlformats.org/presentationml/2006/main">
  <p:tag name="SHAPE" val="OLD"/>
</p:tagLst>
</file>

<file path=ppt/tags/tag401.xml><?xml version="1.0" encoding="utf-8"?>
<p:tagLst xmlns:a="http://schemas.openxmlformats.org/drawingml/2006/main" xmlns:r="http://schemas.openxmlformats.org/officeDocument/2006/relationships" xmlns:p="http://schemas.openxmlformats.org/presentationml/2006/main">
  <p:tag name="SHAPE" val="OLD"/>
</p:tagLst>
</file>

<file path=ppt/tags/tag402.xml><?xml version="1.0" encoding="utf-8"?>
<p:tagLst xmlns:a="http://schemas.openxmlformats.org/drawingml/2006/main" xmlns:r="http://schemas.openxmlformats.org/officeDocument/2006/relationships" xmlns:p="http://schemas.openxmlformats.org/presentationml/2006/main">
  <p:tag name="SHAPE" val="OLD"/>
</p:tagLst>
</file>

<file path=ppt/tags/tag403.xml><?xml version="1.0" encoding="utf-8"?>
<p:tagLst xmlns:a="http://schemas.openxmlformats.org/drawingml/2006/main" xmlns:r="http://schemas.openxmlformats.org/officeDocument/2006/relationships" xmlns:p="http://schemas.openxmlformats.org/presentationml/2006/main">
  <p:tag name="SHAPE" val="OLD"/>
</p:tagLst>
</file>

<file path=ppt/tags/tag404.xml><?xml version="1.0" encoding="utf-8"?>
<p:tagLst xmlns:a="http://schemas.openxmlformats.org/drawingml/2006/main" xmlns:r="http://schemas.openxmlformats.org/officeDocument/2006/relationships" xmlns:p="http://schemas.openxmlformats.org/presentationml/2006/main">
  <p:tag name="SHAPE" val="OLD"/>
</p:tagLst>
</file>

<file path=ppt/tags/tag405.xml><?xml version="1.0" encoding="utf-8"?>
<p:tagLst xmlns:a="http://schemas.openxmlformats.org/drawingml/2006/main" xmlns:r="http://schemas.openxmlformats.org/officeDocument/2006/relationships" xmlns:p="http://schemas.openxmlformats.org/presentationml/2006/main">
  <p:tag name="SHAPE" val="OLD"/>
</p:tagLst>
</file>

<file path=ppt/tags/tag406.xml><?xml version="1.0" encoding="utf-8"?>
<p:tagLst xmlns:a="http://schemas.openxmlformats.org/drawingml/2006/main" xmlns:r="http://schemas.openxmlformats.org/officeDocument/2006/relationships" xmlns:p="http://schemas.openxmlformats.org/presentationml/2006/main">
  <p:tag name="SHAPE" val="OLD"/>
</p:tagLst>
</file>

<file path=ppt/tags/tag407.xml><?xml version="1.0" encoding="utf-8"?>
<p:tagLst xmlns:a="http://schemas.openxmlformats.org/drawingml/2006/main" xmlns:r="http://schemas.openxmlformats.org/officeDocument/2006/relationships" xmlns:p="http://schemas.openxmlformats.org/presentationml/2006/main">
  <p:tag name="SHAPE" val="OLD"/>
</p:tagLst>
</file>

<file path=ppt/tags/tag408.xml><?xml version="1.0" encoding="utf-8"?>
<p:tagLst xmlns:a="http://schemas.openxmlformats.org/drawingml/2006/main" xmlns:r="http://schemas.openxmlformats.org/officeDocument/2006/relationships" xmlns:p="http://schemas.openxmlformats.org/presentationml/2006/main">
  <p:tag name="SHAPE" val="OLD"/>
</p:tagLst>
</file>

<file path=ppt/tags/tag409.xml><?xml version="1.0" encoding="utf-8"?>
<p:tagLst xmlns:a="http://schemas.openxmlformats.org/drawingml/2006/main" xmlns:r="http://schemas.openxmlformats.org/officeDocument/2006/relationships" xmlns:p="http://schemas.openxmlformats.org/presentationml/2006/main">
  <p:tag name="SHAPE" val="OLD"/>
</p:tagLst>
</file>

<file path=ppt/tags/tag410.xml><?xml version="1.0" encoding="utf-8"?>
<p:tagLst xmlns:a="http://schemas.openxmlformats.org/drawingml/2006/main" xmlns:r="http://schemas.openxmlformats.org/officeDocument/2006/relationships" xmlns:p="http://schemas.openxmlformats.org/presentationml/2006/main">
  <p:tag name="SHAPE" val="OLD"/>
</p:tagLst>
</file>

<file path=ppt/tags/tag411.xml><?xml version="1.0" encoding="utf-8"?>
<p:tagLst xmlns:a="http://schemas.openxmlformats.org/drawingml/2006/main" xmlns:r="http://schemas.openxmlformats.org/officeDocument/2006/relationships" xmlns:p="http://schemas.openxmlformats.org/presentationml/2006/main">
  <p:tag name="SHAPE" val="OLD"/>
</p:tagLst>
</file>

<file path=ppt/tags/tag412.xml><?xml version="1.0" encoding="utf-8"?>
<p:tagLst xmlns:a="http://schemas.openxmlformats.org/drawingml/2006/main" xmlns:r="http://schemas.openxmlformats.org/officeDocument/2006/relationships" xmlns:p="http://schemas.openxmlformats.org/presentationml/2006/main">
  <p:tag name="SHAPE" val="OLD"/>
</p:tagLst>
</file>

<file path=ppt/tags/tag413.xml><?xml version="1.0" encoding="utf-8"?>
<p:tagLst xmlns:a="http://schemas.openxmlformats.org/drawingml/2006/main" xmlns:r="http://schemas.openxmlformats.org/officeDocument/2006/relationships" xmlns:p="http://schemas.openxmlformats.org/presentationml/2006/main">
  <p:tag name="SHAPE" val="OLD"/>
</p:tagLst>
</file>

<file path=ppt/tags/tag414.xml><?xml version="1.0" encoding="utf-8"?>
<p:tagLst xmlns:a="http://schemas.openxmlformats.org/drawingml/2006/main" xmlns:r="http://schemas.openxmlformats.org/officeDocument/2006/relationships" xmlns:p="http://schemas.openxmlformats.org/presentationml/2006/main">
  <p:tag name="SHAPE" val="OLD"/>
</p:tagLst>
</file>

<file path=ppt/tags/tag415.xml><?xml version="1.0" encoding="utf-8"?>
<p:tagLst xmlns:a="http://schemas.openxmlformats.org/drawingml/2006/main" xmlns:r="http://schemas.openxmlformats.org/officeDocument/2006/relationships" xmlns:p="http://schemas.openxmlformats.org/presentationml/2006/main">
  <p:tag name="SHAPE" val="OLD"/>
</p:tagLst>
</file>

<file path=ppt/tags/tag416.xml><?xml version="1.0" encoding="utf-8"?>
<p:tagLst xmlns:a="http://schemas.openxmlformats.org/drawingml/2006/main" xmlns:r="http://schemas.openxmlformats.org/officeDocument/2006/relationships" xmlns:p="http://schemas.openxmlformats.org/presentationml/2006/main">
  <p:tag name="SHAPE" val="OLD"/>
</p:tagLst>
</file>

<file path=ppt/tags/tag417.xml><?xml version="1.0" encoding="utf-8"?>
<p:tagLst xmlns:a="http://schemas.openxmlformats.org/drawingml/2006/main" xmlns:r="http://schemas.openxmlformats.org/officeDocument/2006/relationships" xmlns:p="http://schemas.openxmlformats.org/presentationml/2006/main">
  <p:tag name="SHAPE" val="OLD"/>
</p:tagLst>
</file>

<file path=ppt/tags/tag418.xml><?xml version="1.0" encoding="utf-8"?>
<p:tagLst xmlns:a="http://schemas.openxmlformats.org/drawingml/2006/main" xmlns:r="http://schemas.openxmlformats.org/officeDocument/2006/relationships" xmlns:p="http://schemas.openxmlformats.org/presentationml/2006/main">
  <p:tag name="SHAPE" val="OLD"/>
</p:tagLst>
</file>

<file path=ppt/tags/tag419.xml><?xml version="1.0" encoding="utf-8"?>
<p:tagLst xmlns:a="http://schemas.openxmlformats.org/drawingml/2006/main" xmlns:r="http://schemas.openxmlformats.org/officeDocument/2006/relationships" xmlns:p="http://schemas.openxmlformats.org/presentationml/2006/main">
  <p:tag name="SHAPE" val="OLD"/>
</p:tagLst>
</file>

<file path=ppt/tags/tag420.xml><?xml version="1.0" encoding="utf-8"?>
<p:tagLst xmlns:a="http://schemas.openxmlformats.org/drawingml/2006/main" xmlns:r="http://schemas.openxmlformats.org/officeDocument/2006/relationships" xmlns:p="http://schemas.openxmlformats.org/presentationml/2006/main">
  <p:tag name="SHAPE" val="OLD"/>
</p:tagLst>
</file>

<file path=ppt/tags/tag421.xml><?xml version="1.0" encoding="utf-8"?>
<p:tagLst xmlns:a="http://schemas.openxmlformats.org/drawingml/2006/main" xmlns:r="http://schemas.openxmlformats.org/officeDocument/2006/relationships" xmlns:p="http://schemas.openxmlformats.org/presentationml/2006/main">
  <p:tag name="SHAPE" val="OLD"/>
</p:tagLst>
</file>

<file path=ppt/tags/tag422.xml><?xml version="1.0" encoding="utf-8"?>
<p:tagLst xmlns:a="http://schemas.openxmlformats.org/drawingml/2006/main" xmlns:r="http://schemas.openxmlformats.org/officeDocument/2006/relationships" xmlns:p="http://schemas.openxmlformats.org/presentationml/2006/main">
  <p:tag name="SHAPE" val="OLD"/>
</p:tagLst>
</file>

<file path=ppt/tags/tag423.xml><?xml version="1.0" encoding="utf-8"?>
<p:tagLst xmlns:a="http://schemas.openxmlformats.org/drawingml/2006/main" xmlns:r="http://schemas.openxmlformats.org/officeDocument/2006/relationships" xmlns:p="http://schemas.openxmlformats.org/presentationml/2006/main">
  <p:tag name="SHAPE" val="OLD"/>
</p:tagLst>
</file>

<file path=ppt/tags/tag424.xml><?xml version="1.0" encoding="utf-8"?>
<p:tagLst xmlns:a="http://schemas.openxmlformats.org/drawingml/2006/main" xmlns:r="http://schemas.openxmlformats.org/officeDocument/2006/relationships" xmlns:p="http://schemas.openxmlformats.org/presentationml/2006/main">
  <p:tag name="SHAPE" val="OLD"/>
</p:tagLst>
</file>

<file path=ppt/tags/tag425.xml><?xml version="1.0" encoding="utf-8"?>
<p:tagLst xmlns:a="http://schemas.openxmlformats.org/drawingml/2006/main" xmlns:r="http://schemas.openxmlformats.org/officeDocument/2006/relationships" xmlns:p="http://schemas.openxmlformats.org/presentationml/2006/main">
  <p:tag name="SHAPE" val="OLD"/>
</p:tagLst>
</file>

<file path=ppt/tags/tag426.xml><?xml version="1.0" encoding="utf-8"?>
<p:tagLst xmlns:a="http://schemas.openxmlformats.org/drawingml/2006/main" xmlns:r="http://schemas.openxmlformats.org/officeDocument/2006/relationships" xmlns:p="http://schemas.openxmlformats.org/presentationml/2006/main">
  <p:tag name="SHAPE" val="OLD"/>
</p:tagLst>
</file>

<file path=ppt/tags/tag427.xml><?xml version="1.0" encoding="utf-8"?>
<p:tagLst xmlns:a="http://schemas.openxmlformats.org/drawingml/2006/main" xmlns:r="http://schemas.openxmlformats.org/officeDocument/2006/relationships" xmlns:p="http://schemas.openxmlformats.org/presentationml/2006/main">
  <p:tag name="SHAPE" val="OLD"/>
</p:tagLst>
</file>

<file path=ppt/tags/tag428.xml><?xml version="1.0" encoding="utf-8"?>
<p:tagLst xmlns:a="http://schemas.openxmlformats.org/drawingml/2006/main" xmlns:r="http://schemas.openxmlformats.org/officeDocument/2006/relationships" xmlns:p="http://schemas.openxmlformats.org/presentationml/2006/main">
  <p:tag name="SHAPE" val="OLD"/>
</p:tagLst>
</file>

<file path=ppt/tags/tag429.xml><?xml version="1.0" encoding="utf-8"?>
<p:tagLst xmlns:a="http://schemas.openxmlformats.org/drawingml/2006/main" xmlns:r="http://schemas.openxmlformats.org/officeDocument/2006/relationships" xmlns:p="http://schemas.openxmlformats.org/presentationml/2006/main">
  <p:tag name="SHAPE" val="OLD"/>
</p:tagLst>
</file>

<file path=ppt/tags/tag430.xml><?xml version="1.0" encoding="utf-8"?>
<p:tagLst xmlns:a="http://schemas.openxmlformats.org/drawingml/2006/main" xmlns:r="http://schemas.openxmlformats.org/officeDocument/2006/relationships" xmlns:p="http://schemas.openxmlformats.org/presentationml/2006/main">
  <p:tag name="SHAPE" val="OLD"/>
</p:tagLst>
</file>

<file path=ppt/tags/tag431.xml><?xml version="1.0" encoding="utf-8"?>
<p:tagLst xmlns:a="http://schemas.openxmlformats.org/drawingml/2006/main" xmlns:r="http://schemas.openxmlformats.org/officeDocument/2006/relationships" xmlns:p="http://schemas.openxmlformats.org/presentationml/2006/main">
  <p:tag name="SHAPE" val="OLD"/>
</p:tagLst>
</file>

<file path=ppt/tags/tag432.xml><?xml version="1.0" encoding="utf-8"?>
<p:tagLst xmlns:a="http://schemas.openxmlformats.org/drawingml/2006/main" xmlns:r="http://schemas.openxmlformats.org/officeDocument/2006/relationships" xmlns:p="http://schemas.openxmlformats.org/presentationml/2006/main">
  <p:tag name="SHAPE" val="OLD"/>
</p:tagLst>
</file>

<file path=ppt/tags/tag433.xml><?xml version="1.0" encoding="utf-8"?>
<p:tagLst xmlns:a="http://schemas.openxmlformats.org/drawingml/2006/main" xmlns:r="http://schemas.openxmlformats.org/officeDocument/2006/relationships" xmlns:p="http://schemas.openxmlformats.org/presentationml/2006/main">
  <p:tag name="SHAPE" val="OLD"/>
</p:tagLst>
</file>

<file path=ppt/tags/tag434.xml><?xml version="1.0" encoding="utf-8"?>
<p:tagLst xmlns:a="http://schemas.openxmlformats.org/drawingml/2006/main" xmlns:r="http://schemas.openxmlformats.org/officeDocument/2006/relationships" xmlns:p="http://schemas.openxmlformats.org/presentationml/2006/main">
  <p:tag name="SHAPE" val="OLD"/>
</p:tagLst>
</file>

<file path=ppt/tags/tag435.xml><?xml version="1.0" encoding="utf-8"?>
<p:tagLst xmlns:a="http://schemas.openxmlformats.org/drawingml/2006/main" xmlns:r="http://schemas.openxmlformats.org/officeDocument/2006/relationships" xmlns:p="http://schemas.openxmlformats.org/presentationml/2006/main">
  <p:tag name="SHAPE" val="OLD"/>
</p:tagLst>
</file>

<file path=ppt/tags/tag436.xml><?xml version="1.0" encoding="utf-8"?>
<p:tagLst xmlns:a="http://schemas.openxmlformats.org/drawingml/2006/main" xmlns:r="http://schemas.openxmlformats.org/officeDocument/2006/relationships" xmlns:p="http://schemas.openxmlformats.org/presentationml/2006/main">
  <p:tag name="SHAPE" val="OLD"/>
</p:tagLst>
</file>

<file path=ppt/tags/tag437.xml><?xml version="1.0" encoding="utf-8"?>
<p:tagLst xmlns:a="http://schemas.openxmlformats.org/drawingml/2006/main" xmlns:r="http://schemas.openxmlformats.org/officeDocument/2006/relationships" xmlns:p="http://schemas.openxmlformats.org/presentationml/2006/main">
  <p:tag name="SHAPE" val="OLD"/>
</p:tagLst>
</file>

<file path=ppt/tags/tag438.xml><?xml version="1.0" encoding="utf-8"?>
<p:tagLst xmlns:a="http://schemas.openxmlformats.org/drawingml/2006/main" xmlns:r="http://schemas.openxmlformats.org/officeDocument/2006/relationships" xmlns:p="http://schemas.openxmlformats.org/presentationml/2006/main">
  <p:tag name="SHAPE" val="OLD"/>
</p:tagLst>
</file>

<file path=ppt/tags/tag439.xml><?xml version="1.0" encoding="utf-8"?>
<p:tagLst xmlns:a="http://schemas.openxmlformats.org/drawingml/2006/main" xmlns:r="http://schemas.openxmlformats.org/officeDocument/2006/relationships" xmlns:p="http://schemas.openxmlformats.org/presentationml/2006/main">
  <p:tag name="SHAPE" val="OLD"/>
</p:tagLst>
</file>

<file path=ppt/tags/tag440.xml><?xml version="1.0" encoding="utf-8"?>
<p:tagLst xmlns:a="http://schemas.openxmlformats.org/drawingml/2006/main" xmlns:r="http://schemas.openxmlformats.org/officeDocument/2006/relationships" xmlns:p="http://schemas.openxmlformats.org/presentationml/2006/main">
  <p:tag name="SHAPE" val="OLD"/>
</p:tagLst>
</file>

<file path=ppt/tags/tag441.xml><?xml version="1.0" encoding="utf-8"?>
<p:tagLst xmlns:a="http://schemas.openxmlformats.org/drawingml/2006/main" xmlns:r="http://schemas.openxmlformats.org/officeDocument/2006/relationships" xmlns:p="http://schemas.openxmlformats.org/presentationml/2006/main">
  <p:tag name="SHAPE" val="OLD"/>
</p:tagLst>
</file>

<file path=ppt/tags/tag442.xml><?xml version="1.0" encoding="utf-8"?>
<p:tagLst xmlns:a="http://schemas.openxmlformats.org/drawingml/2006/main" xmlns:r="http://schemas.openxmlformats.org/officeDocument/2006/relationships" xmlns:p="http://schemas.openxmlformats.org/presentationml/2006/main">
  <p:tag name="SHAPE" val="OLD"/>
</p:tagLst>
</file>

<file path=ppt/tags/tag443.xml><?xml version="1.0" encoding="utf-8"?>
<p:tagLst xmlns:a="http://schemas.openxmlformats.org/drawingml/2006/main" xmlns:r="http://schemas.openxmlformats.org/officeDocument/2006/relationships" xmlns:p="http://schemas.openxmlformats.org/presentationml/2006/main">
  <p:tag name="SHAPE" val="OLD"/>
</p:tagLst>
</file>

<file path=ppt/tags/tag444.xml><?xml version="1.0" encoding="utf-8"?>
<p:tagLst xmlns:a="http://schemas.openxmlformats.org/drawingml/2006/main" xmlns:r="http://schemas.openxmlformats.org/officeDocument/2006/relationships" xmlns:p="http://schemas.openxmlformats.org/presentationml/2006/main">
  <p:tag name="SHAPE" val="OLD"/>
</p:tagLst>
</file>

<file path=ppt/tags/tag445.xml><?xml version="1.0" encoding="utf-8"?>
<p:tagLst xmlns:a="http://schemas.openxmlformats.org/drawingml/2006/main" xmlns:r="http://schemas.openxmlformats.org/officeDocument/2006/relationships" xmlns:p="http://schemas.openxmlformats.org/presentationml/2006/main">
  <p:tag name="SHAPE" val="OLD"/>
</p:tagLst>
</file>

<file path=ppt/tags/tag446.xml><?xml version="1.0" encoding="utf-8"?>
<p:tagLst xmlns:a="http://schemas.openxmlformats.org/drawingml/2006/main" xmlns:r="http://schemas.openxmlformats.org/officeDocument/2006/relationships" xmlns:p="http://schemas.openxmlformats.org/presentationml/2006/main">
  <p:tag name="SHAPE" val="OLD"/>
</p:tagLst>
</file>

<file path=ppt/tags/tag447.xml><?xml version="1.0" encoding="utf-8"?>
<p:tagLst xmlns:a="http://schemas.openxmlformats.org/drawingml/2006/main" xmlns:r="http://schemas.openxmlformats.org/officeDocument/2006/relationships" xmlns:p="http://schemas.openxmlformats.org/presentationml/2006/main">
  <p:tag name="SHAPE" val="OLD"/>
</p:tagLst>
</file>

<file path=ppt/tags/tag448.xml><?xml version="1.0" encoding="utf-8"?>
<p:tagLst xmlns:a="http://schemas.openxmlformats.org/drawingml/2006/main" xmlns:r="http://schemas.openxmlformats.org/officeDocument/2006/relationships" xmlns:p="http://schemas.openxmlformats.org/presentationml/2006/main">
  <p:tag name="SHAPE" val="OLD"/>
</p:tagLst>
</file>

<file path=ppt/tags/tag449.xml><?xml version="1.0" encoding="utf-8"?>
<p:tagLst xmlns:a="http://schemas.openxmlformats.org/drawingml/2006/main" xmlns:r="http://schemas.openxmlformats.org/officeDocument/2006/relationships" xmlns:p="http://schemas.openxmlformats.org/presentationml/2006/main">
  <p:tag name="SHAPE" val="OLD"/>
</p:tagLst>
</file>

<file path=ppt/theme/theme1.xml><?xml version="1.0" encoding="utf-8"?>
<a:theme xmlns:a="http://schemas.openxmlformats.org/drawingml/2006/main" name="Office">
  <a:themeElements>
    <a:clrScheme name="Office">
      <a:dk1>
        <a:srgbClr val="141413"/>
      </a:dk1>
      <a:lt1>
        <a:srgbClr val="FFFFFF"/>
      </a:lt1>
      <a:dk2>
        <a:srgbClr val="002C77"/>
      </a:dk2>
      <a:lt2>
        <a:srgbClr val="A2A3A3"/>
      </a:lt2>
      <a:accent1>
        <a:srgbClr val="0072DA"/>
      </a:accent1>
      <a:accent2>
        <a:srgbClr val="0031A7"/>
      </a:accent2>
      <a:accent3>
        <a:srgbClr val="D1422A"/>
      </a:accent3>
      <a:accent4>
        <a:srgbClr val="FF6800"/>
      </a:accent4>
      <a:accent5>
        <a:srgbClr val="FFCF00"/>
      </a:accent5>
      <a:accent6>
        <a:srgbClr val="00973A"/>
      </a:accent6>
      <a:hlink>
        <a:srgbClr val="141413"/>
      </a:hlink>
      <a:folHlink>
        <a:srgbClr val="141413"/>
      </a:folHlink>
    </a:clrScheme>
    <a:fontScheme name="Bauwatch 2.0">
      <a:majorFont>
        <a:latin typeface="Montserrat"/>
        <a:ea typeface=""/>
        <a:cs typeface=""/>
      </a:majorFont>
      <a:minorFont>
        <a:latin typeface="Inte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h_6.0_Bauwatch.pptx" id="{A54B283E-B5EE-45D6-9125-4B0E6F77F9B2}" vid="{EB0A3C3C-D3E8-4658-AB0B-257A1B8A72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B79640C54606C4F835F18294489EF4B" ma:contentTypeVersion="4" ma:contentTypeDescription="Create a new document." ma:contentTypeScope="" ma:versionID="51e4d77734d40dfb472f7897302ef68b">
  <xsd:schema xmlns:xsd="http://www.w3.org/2001/XMLSchema" xmlns:xs="http://www.w3.org/2001/XMLSchema" xmlns:p="http://schemas.microsoft.com/office/2006/metadata/properties" xmlns:ns2="612bf5da-4b75-41b4-be9a-1e40d4f2002d" targetNamespace="http://schemas.microsoft.com/office/2006/metadata/properties" ma:root="true" ma:fieldsID="19867b89975d15d90072e70ef841a675" ns2:_="">
    <xsd:import namespace="612bf5da-4b75-41b4-be9a-1e40d4f2002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2bf5da-4b75-41b4-be9a-1e40d4f200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70FDCC-21C2-4E3A-B998-83AAA801C69F}">
  <ds:schemaRefs>
    <ds:schemaRef ds:uri="http://schemas.microsoft.com/sharepoint/v3/contenttype/forms"/>
  </ds:schemaRefs>
</ds:datastoreItem>
</file>

<file path=customXml/itemProps2.xml><?xml version="1.0" encoding="utf-8"?>
<ds:datastoreItem xmlns:ds="http://schemas.openxmlformats.org/officeDocument/2006/customXml" ds:itemID="{F883B7D9-D68C-4E72-A7A4-DF1977F3388E}">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902F0E15-7BCF-4ACE-9B91-1DB8562F3B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2bf5da-4b75-41b4-be9a-1e40d4f200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979</Words>
  <Application>Microsoft Office PowerPoint</Application>
  <PresentationFormat>Widescreen</PresentationFormat>
  <Paragraphs>50</Paragraphs>
  <Slides>8</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Calibri</vt:lpstr>
      <vt:lpstr>Inter</vt:lpstr>
      <vt:lpstr>Inter-Regular</vt:lpstr>
      <vt:lpstr>Montserrat</vt:lpstr>
      <vt:lpstr>Symbol</vt:lpstr>
      <vt:lpstr>Webdings</vt:lpstr>
      <vt:lpstr>Office</vt:lpstr>
      <vt:lpstr>Code of Ethics</vt:lpstr>
      <vt:lpstr>Welcome</vt:lpstr>
      <vt:lpstr>Compliance with the law</vt:lpstr>
      <vt:lpstr>Human rights and working conditions</vt:lpstr>
      <vt:lpstr>Freedom of expression and association</vt:lpstr>
      <vt:lpstr>No bribery &amp; corruption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Partner</dc:title>
  <dc:creator>Jury Zuidgeest</dc:creator>
  <cp:lastModifiedBy>Jury Zuidgeest</cp:lastModifiedBy>
  <cp:revision>2</cp:revision>
  <dcterms:created xsi:type="dcterms:W3CDTF">2024-04-23T13:30:13Z</dcterms:created>
  <dcterms:modified xsi:type="dcterms:W3CDTF">2024-05-21T09:45:02Z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0x010100DB79640C54606C4F835F18294489EF4B</vt:lpwstr>
  </property>
</Properties>
</file>