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4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ppt/tags/tag326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93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893CF-EE4B-4C5F-AFD8-7E4284EFCCA2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11E6B-8062-441F-B27A-02EA60C0F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88.xml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5" Type="http://schemas.openxmlformats.org/officeDocument/2006/relationships/slide" Target="../slides/slide1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878E8-B33F-4866-A6E7-E5A2FB919B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70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8.xml"/><Relationship Id="rId7" Type="http://schemas.openxmlformats.org/officeDocument/2006/relationships/image" Target="../media/image5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10" Type="http://schemas.openxmlformats.org/officeDocument/2006/relationships/image" Target="../media/image4.svg"/><Relationship Id="rId4" Type="http://schemas.openxmlformats.org/officeDocument/2006/relationships/tags" Target="../tags/tag9.xml"/><Relationship Id="rId9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13.xml"/><Relationship Id="rId7" Type="http://schemas.openxmlformats.org/officeDocument/2006/relationships/image" Target="../media/image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10" Type="http://schemas.openxmlformats.org/officeDocument/2006/relationships/image" Target="../media/image8.svg"/><Relationship Id="rId4" Type="http://schemas.openxmlformats.org/officeDocument/2006/relationships/tags" Target="../tags/tag14.xml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tags" Target="../tags/tag18.xml"/><Relationship Id="rId7" Type="http://schemas.openxmlformats.org/officeDocument/2006/relationships/image" Target="../media/image9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10" Type="http://schemas.openxmlformats.org/officeDocument/2006/relationships/image" Target="../media/image8.svg"/><Relationship Id="rId4" Type="http://schemas.openxmlformats.org/officeDocument/2006/relationships/tags" Target="../tags/tag19.xml"/><Relationship Id="rId9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tags" Target="../tags/tag23.xml"/><Relationship Id="rId7" Type="http://schemas.openxmlformats.org/officeDocument/2006/relationships/image" Target="../media/image11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5.xml"/><Relationship Id="rId10" Type="http://schemas.openxmlformats.org/officeDocument/2006/relationships/image" Target="../media/image4.svg"/><Relationship Id="rId4" Type="http://schemas.openxmlformats.org/officeDocument/2006/relationships/tags" Target="../tags/tag24.xml"/><Relationship Id="rId9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tags" Target="../tags/tag28.xml"/><Relationship Id="rId7" Type="http://schemas.openxmlformats.org/officeDocument/2006/relationships/image" Target="../media/image13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0.xml"/><Relationship Id="rId10" Type="http://schemas.openxmlformats.org/officeDocument/2006/relationships/image" Target="../media/image8.svg"/><Relationship Id="rId4" Type="http://schemas.openxmlformats.org/officeDocument/2006/relationships/tags" Target="../tags/tag29.xml"/><Relationship Id="rId9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tags" Target="../tags/tag33.xml"/><Relationship Id="rId7" Type="http://schemas.openxmlformats.org/officeDocument/2006/relationships/image" Target="../media/image13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5.xml"/><Relationship Id="rId10" Type="http://schemas.openxmlformats.org/officeDocument/2006/relationships/image" Target="../media/image8.svg"/><Relationship Id="rId4" Type="http://schemas.openxmlformats.org/officeDocument/2006/relationships/tags" Target="../tags/tag34.xml"/><Relationship Id="rId9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tags" Target="../tags/tag38.xml"/><Relationship Id="rId7" Type="http://schemas.openxmlformats.org/officeDocument/2006/relationships/image" Target="../media/image9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0.xml"/><Relationship Id="rId10" Type="http://schemas.openxmlformats.org/officeDocument/2006/relationships/image" Target="../media/image8.svg"/><Relationship Id="rId4" Type="http://schemas.openxmlformats.org/officeDocument/2006/relationships/tags" Target="../tags/tag39.xml"/><Relationship Id="rId9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44.xml"/><Relationship Id="rId7" Type="http://schemas.openxmlformats.org/officeDocument/2006/relationships/image" Target="../media/image3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6.xml"/><Relationship Id="rId10" Type="http://schemas.openxmlformats.org/officeDocument/2006/relationships/image" Target="../media/image6.svg"/><Relationship Id="rId4" Type="http://schemas.openxmlformats.org/officeDocument/2006/relationships/tags" Target="../tags/tag45.xml"/><Relationship Id="rId9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49.xml"/><Relationship Id="rId7" Type="http://schemas.openxmlformats.org/officeDocument/2006/relationships/image" Target="../media/image5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1.xml"/><Relationship Id="rId10" Type="http://schemas.openxmlformats.org/officeDocument/2006/relationships/image" Target="../media/image8.svg"/><Relationship Id="rId4" Type="http://schemas.openxmlformats.org/officeDocument/2006/relationships/tags" Target="../tags/tag50.xml"/><Relationship Id="rId9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4.xml"/><Relationship Id="rId7" Type="http://schemas.openxmlformats.org/officeDocument/2006/relationships/image" Target="../media/image15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6.xml"/><Relationship Id="rId10" Type="http://schemas.openxmlformats.org/officeDocument/2006/relationships/image" Target="../media/image8.svg"/><Relationship Id="rId4" Type="http://schemas.openxmlformats.org/officeDocument/2006/relationships/tags" Target="../tags/tag55.xml"/><Relationship Id="rId9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tags" Target="../tags/tag59.xml"/><Relationship Id="rId7" Type="http://schemas.openxmlformats.org/officeDocument/2006/relationships/image" Target="../media/image9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1.xml"/><Relationship Id="rId10" Type="http://schemas.openxmlformats.org/officeDocument/2006/relationships/image" Target="../media/image8.svg"/><Relationship Id="rId4" Type="http://schemas.openxmlformats.org/officeDocument/2006/relationships/tags" Target="../tags/tag60.xml"/><Relationship Id="rId9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image" Target="../media/image8.sv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image" Target="../media/image7.png"/><Relationship Id="rId2" Type="http://schemas.openxmlformats.org/officeDocument/2006/relationships/tags" Target="../tags/tag64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10" Type="http://schemas.openxmlformats.org/officeDocument/2006/relationships/tags" Target="../tags/tag72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image" Target="../media/image8.sv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image" Target="../media/image7.png"/><Relationship Id="rId2" Type="http://schemas.openxmlformats.org/officeDocument/2006/relationships/tags" Target="../tags/tag79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image" Target="../media/image8.sv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image" Target="../media/image7.png"/><Relationship Id="rId2" Type="http://schemas.openxmlformats.org/officeDocument/2006/relationships/tags" Target="../tags/tag94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18" Type="http://schemas.openxmlformats.org/officeDocument/2006/relationships/image" Target="../media/image8.sv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image" Target="../media/image7.png"/><Relationship Id="rId2" Type="http://schemas.openxmlformats.org/officeDocument/2006/relationships/tags" Target="../tags/tag109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4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4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4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4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0.xml"/><Relationship Id="rId4" Type="http://schemas.openxmlformats.org/officeDocument/2006/relationships/tags" Target="../tags/tag149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5.xml"/><Relationship Id="rId4" Type="http://schemas.openxmlformats.org/officeDocument/2006/relationships/tags" Target="../tags/tag154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7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9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90.xml"/><Relationship Id="rId10" Type="http://schemas.openxmlformats.org/officeDocument/2006/relationships/tags" Target="../tags/tag195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tags" Target="../tags/tag208.xml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tags" Target="../tags/tag207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tags" Target="../tags/tag206.xml"/><Relationship Id="rId5" Type="http://schemas.openxmlformats.org/officeDocument/2006/relationships/tags" Target="../tags/tag200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205.xml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tags" Target="../tags/tag209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14.xml"/><Relationship Id="rId10" Type="http://schemas.openxmlformats.org/officeDocument/2006/relationships/tags" Target="../tags/tag219.xml"/><Relationship Id="rId4" Type="http://schemas.openxmlformats.org/officeDocument/2006/relationships/tags" Target="../tags/tag213.xml"/><Relationship Id="rId9" Type="http://schemas.openxmlformats.org/officeDocument/2006/relationships/tags" Target="../tags/tag21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9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3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43.xml"/><Relationship Id="rId13" Type="http://schemas.openxmlformats.org/officeDocument/2006/relationships/tags" Target="../tags/tag248.xml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tags" Target="../tags/tag247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tags" Target="../tags/tag246.xml"/><Relationship Id="rId5" Type="http://schemas.openxmlformats.org/officeDocument/2006/relationships/tags" Target="../tags/tag240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245.xml"/><Relationship Id="rId4" Type="http://schemas.openxmlformats.org/officeDocument/2006/relationships/tags" Target="../tags/tag239.xml"/><Relationship Id="rId9" Type="http://schemas.openxmlformats.org/officeDocument/2006/relationships/tags" Target="../tags/tag244.xml"/><Relationship Id="rId14" Type="http://schemas.openxmlformats.org/officeDocument/2006/relationships/tags" Target="../tags/tag249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13" Type="http://schemas.openxmlformats.org/officeDocument/2006/relationships/tags" Target="../tags/tag262.xml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tags" Target="../tags/tag261.xml"/><Relationship Id="rId17" Type="http://schemas.openxmlformats.org/officeDocument/2006/relationships/image" Target="../media/image18.svg"/><Relationship Id="rId2" Type="http://schemas.openxmlformats.org/officeDocument/2006/relationships/tags" Target="../tags/tag251.xml"/><Relationship Id="rId16" Type="http://schemas.openxmlformats.org/officeDocument/2006/relationships/image" Target="../media/image17.png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tags" Target="../tags/tag260.xml"/><Relationship Id="rId5" Type="http://schemas.openxmlformats.org/officeDocument/2006/relationships/tags" Target="../tags/tag254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259.xml"/><Relationship Id="rId4" Type="http://schemas.openxmlformats.org/officeDocument/2006/relationships/tags" Target="../tags/tag253.xml"/><Relationship Id="rId9" Type="http://schemas.openxmlformats.org/officeDocument/2006/relationships/tags" Target="../tags/tag258.xml"/><Relationship Id="rId14" Type="http://schemas.openxmlformats.org/officeDocument/2006/relationships/tags" Target="../tags/tag26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7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tags" Target="../tags/tag270.xml"/><Relationship Id="rId7" Type="http://schemas.openxmlformats.org/officeDocument/2006/relationships/image" Target="../media/image7.png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72.xml"/><Relationship Id="rId4" Type="http://schemas.openxmlformats.org/officeDocument/2006/relationships/tags" Target="../tags/tag271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7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9" Type="http://schemas.openxmlformats.org/officeDocument/2006/relationships/image" Target="../media/image8.svg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8.sv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image" Target="../media/image7.png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83.xml"/><Relationship Id="rId10" Type="http://schemas.openxmlformats.org/officeDocument/2006/relationships/tags" Target="../tags/tag288.xml"/><Relationship Id="rId4" Type="http://schemas.openxmlformats.org/officeDocument/2006/relationships/tags" Target="../tags/tag282.xml"/><Relationship Id="rId9" Type="http://schemas.openxmlformats.org/officeDocument/2006/relationships/tags" Target="../tags/tag28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9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95.xml"/><Relationship Id="rId7" Type="http://schemas.openxmlformats.org/officeDocument/2006/relationships/image" Target="../media/image10.svg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image" Target="../media/image9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96.xml"/><Relationship Id="rId9" Type="http://schemas.openxmlformats.org/officeDocument/2006/relationships/image" Target="../media/image8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7" Type="http://schemas.openxmlformats.org/officeDocument/2006/relationships/image" Target="../media/image8.svg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image" Target="../media/image7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0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tags" Target="../tags/tag30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tags" Target="../tags/tag309.xml"/><Relationship Id="rId7" Type="http://schemas.openxmlformats.org/officeDocument/2006/relationships/image" Target="../media/image7.pn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11.xml"/><Relationship Id="rId10" Type="http://schemas.openxmlformats.org/officeDocument/2006/relationships/image" Target="../media/image10.svg"/><Relationship Id="rId4" Type="http://schemas.openxmlformats.org/officeDocument/2006/relationships/tags" Target="../tags/tag310.xml"/><Relationship Id="rId9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2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15.xml"/><Relationship Id="rId7" Type="http://schemas.openxmlformats.org/officeDocument/2006/relationships/tags" Target="../tags/tag319.xml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tags" Target="../tags/tag318.xml"/><Relationship Id="rId5" Type="http://schemas.openxmlformats.org/officeDocument/2006/relationships/tags" Target="../tags/tag317.xml"/><Relationship Id="rId4" Type="http://schemas.openxmlformats.org/officeDocument/2006/relationships/tags" Target="../tags/tag31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tags" Target="../tags/tag327.xml"/><Relationship Id="rId3" Type="http://schemas.openxmlformats.org/officeDocument/2006/relationships/tags" Target="../tags/tag322.xml"/><Relationship Id="rId7" Type="http://schemas.openxmlformats.org/officeDocument/2006/relationships/tags" Target="../tags/tag326.xml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324.xml"/><Relationship Id="rId10" Type="http://schemas.openxmlformats.org/officeDocument/2006/relationships/tags" Target="../tags/tag329.xml"/><Relationship Id="rId4" Type="http://schemas.openxmlformats.org/officeDocument/2006/relationships/tags" Target="../tags/tag323.xml"/><Relationship Id="rId9" Type="http://schemas.openxmlformats.org/officeDocument/2006/relationships/tags" Target="../tags/tag328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5" Type="http://schemas.openxmlformats.org/officeDocument/2006/relationships/tags" Target="../tags/tag334.xml"/><Relationship Id="rId4" Type="http://schemas.openxmlformats.org/officeDocument/2006/relationships/tags" Target="../tags/tag333.xml"/><Relationship Id="rId9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3" Type="http://schemas.openxmlformats.org/officeDocument/2006/relationships/tags" Target="../tags/tag340.xml"/><Relationship Id="rId7" Type="http://schemas.openxmlformats.org/officeDocument/2006/relationships/tags" Target="../tags/tag344.xml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342.xml"/><Relationship Id="rId10" Type="http://schemas.openxmlformats.org/officeDocument/2006/relationships/tags" Target="../tags/tag347.xml"/><Relationship Id="rId4" Type="http://schemas.openxmlformats.org/officeDocument/2006/relationships/tags" Target="../tags/tag341.xml"/><Relationship Id="rId9" Type="http://schemas.openxmlformats.org/officeDocument/2006/relationships/tags" Target="../tags/tag346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tags" Target="../tags/tag355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350.xml"/><Relationship Id="rId7" Type="http://schemas.openxmlformats.org/officeDocument/2006/relationships/tags" Target="../tags/tag354.xml"/><Relationship Id="rId12" Type="http://schemas.openxmlformats.org/officeDocument/2006/relationships/tags" Target="../tags/tag359.xml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tags" Target="../tags/tag358.xml"/><Relationship Id="rId5" Type="http://schemas.openxmlformats.org/officeDocument/2006/relationships/tags" Target="../tags/tag352.xml"/><Relationship Id="rId10" Type="http://schemas.openxmlformats.org/officeDocument/2006/relationships/tags" Target="../tags/tag357.xml"/><Relationship Id="rId4" Type="http://schemas.openxmlformats.org/officeDocument/2006/relationships/tags" Target="../tags/tag351.xml"/><Relationship Id="rId9" Type="http://schemas.openxmlformats.org/officeDocument/2006/relationships/tags" Target="../tags/tag35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362.xml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64.xml"/><Relationship Id="rId4" Type="http://schemas.openxmlformats.org/officeDocument/2006/relationships/tags" Target="../tags/tag363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tags" Target="../tags/tag372.xml"/><Relationship Id="rId13" Type="http://schemas.openxmlformats.org/officeDocument/2006/relationships/tags" Target="../tags/tag377.xml"/><Relationship Id="rId3" Type="http://schemas.openxmlformats.org/officeDocument/2006/relationships/tags" Target="../tags/tag367.xml"/><Relationship Id="rId7" Type="http://schemas.openxmlformats.org/officeDocument/2006/relationships/tags" Target="../tags/tag371.xml"/><Relationship Id="rId12" Type="http://schemas.openxmlformats.org/officeDocument/2006/relationships/tags" Target="../tags/tag376.xml"/><Relationship Id="rId2" Type="http://schemas.openxmlformats.org/officeDocument/2006/relationships/tags" Target="../tags/tag366.xml"/><Relationship Id="rId1" Type="http://schemas.openxmlformats.org/officeDocument/2006/relationships/tags" Target="../tags/tag365.xml"/><Relationship Id="rId6" Type="http://schemas.openxmlformats.org/officeDocument/2006/relationships/tags" Target="../tags/tag370.xml"/><Relationship Id="rId11" Type="http://schemas.openxmlformats.org/officeDocument/2006/relationships/tags" Target="../tags/tag375.xml"/><Relationship Id="rId5" Type="http://schemas.openxmlformats.org/officeDocument/2006/relationships/tags" Target="../tags/tag369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374.xml"/><Relationship Id="rId4" Type="http://schemas.openxmlformats.org/officeDocument/2006/relationships/tags" Target="../tags/tag368.xml"/><Relationship Id="rId9" Type="http://schemas.openxmlformats.org/officeDocument/2006/relationships/tags" Target="../tags/tag373.xml"/><Relationship Id="rId14" Type="http://schemas.openxmlformats.org/officeDocument/2006/relationships/tags" Target="../tags/tag37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Title-Layouts</a:t>
            </a:r>
          </a:p>
        </p:txBody>
      </p:sp>
    </p:spTree>
    <p:extLst>
      <p:ext uri="{BB962C8B-B14F-4D97-AF65-F5344CB8AC3E}">
        <p14:creationId xmlns:p14="http://schemas.microsoft.com/office/powerpoint/2010/main" val="361808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4" name="SmartArt-Platzhalter 23">
            <a:extLst>
              <a:ext uri="{FF2B5EF4-FFF2-40B4-BE49-F238E27FC236}">
                <a16:creationId xmlns:a16="http://schemas.microsoft.com/office/drawing/2014/main" id="{B1F8A54A-3AAF-7629-6C75-9C97AC9289E1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4855686" y="0"/>
            <a:ext cx="7336313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7A91E836-63FC-F5D3-CC34-FBEA15DD20AF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3"/>
            </p:custDataLst>
          </p:nvPr>
        </p:nvSpPr>
        <p:spPr>
          <a:xfrm>
            <a:off x="9340133" y="5955178"/>
            <a:ext cx="2358154" cy="32497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961293" y="1377631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961293" y="3873626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0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 whit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6" name="SmartArt-Platzhalter 23">
            <a:extLst>
              <a:ext uri="{FF2B5EF4-FFF2-40B4-BE49-F238E27FC236}">
                <a16:creationId xmlns:a16="http://schemas.microsoft.com/office/drawing/2014/main" id="{4C31899E-A621-17BC-3563-5A5DFACACDC6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2"/>
            </p:custDataLst>
          </p:nvPr>
        </p:nvSpPr>
        <p:spPr>
          <a:xfrm>
            <a:off x="4855686" y="0"/>
            <a:ext cx="7336313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961293" y="1378800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961293" y="3873600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5" name="SmartArt-Platzhalter 8">
            <a:extLst>
              <a:ext uri="{FF2B5EF4-FFF2-40B4-BE49-F238E27FC236}">
                <a16:creationId xmlns:a16="http://schemas.microsoft.com/office/drawing/2014/main" id="{21CDF3AF-A3E9-CBFD-6DC4-D7D71A5B6BE3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5"/>
            </p:custDataLst>
          </p:nvPr>
        </p:nvSpPr>
        <p:spPr>
          <a:xfrm>
            <a:off x="9340134" y="5955178"/>
            <a:ext cx="2358154" cy="32497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221919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 on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413238"/>
            <a:ext cx="10345615" cy="3103685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15655" y="3964312"/>
            <a:ext cx="5108477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</a:t>
            </a:r>
            <a:br>
              <a:rPr lang="en-US"/>
            </a:br>
            <a:r>
              <a:rPr lang="en-US"/>
              <a:t>a subline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1DE43E-3050-FDB9-D5CC-DF32F53ED7F3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4793FFE-BCDA-9A8D-DEDA-9413E7432547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40133" y="5955178"/>
            <a:ext cx="2358147" cy="32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" tIns="36000" rIns="108000" bIns="36000"/>
          <a:lstStyle>
            <a:lvl1pPr algn="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7" name="SmartArt-Platzhalter 16">
            <a:extLst>
              <a:ext uri="{FF2B5EF4-FFF2-40B4-BE49-F238E27FC236}">
                <a16:creationId xmlns:a16="http://schemas.microsoft.com/office/drawing/2014/main" id="{CC974E56-B40B-734B-CF41-F3627128F794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1" y="0"/>
            <a:ext cx="9554876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7A91E836-63FC-F5D3-CC34-FBEA15DD20AF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3"/>
            </p:custDataLst>
          </p:nvPr>
        </p:nvSpPr>
        <p:spPr>
          <a:xfrm>
            <a:off x="9525808" y="555792"/>
            <a:ext cx="2387631" cy="329035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5186363" y="2684930"/>
            <a:ext cx="6213475" cy="2260600"/>
          </a:xfrm>
        </p:spPr>
        <p:txBody>
          <a:bodyPr anchor="b"/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5186362" y="5180480"/>
            <a:ext cx="6213475" cy="104775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20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7" name="SmartArt-Platzhalter 16">
            <a:extLst>
              <a:ext uri="{FF2B5EF4-FFF2-40B4-BE49-F238E27FC236}">
                <a16:creationId xmlns:a16="http://schemas.microsoft.com/office/drawing/2014/main" id="{76D9E1C0-A7FB-104D-3BAD-A507BE080934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3911736" y="0"/>
            <a:ext cx="8280265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961293" y="1031210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961293" y="3527204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7A91E836-63FC-F5D3-CC34-FBEA15DD20AF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5"/>
            </p:custDataLst>
          </p:nvPr>
        </p:nvSpPr>
        <p:spPr>
          <a:xfrm>
            <a:off x="8974618" y="5904807"/>
            <a:ext cx="2723668" cy="375343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303573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6" name="SmartArt-Platzhalter 16">
            <a:extLst>
              <a:ext uri="{FF2B5EF4-FFF2-40B4-BE49-F238E27FC236}">
                <a16:creationId xmlns:a16="http://schemas.microsoft.com/office/drawing/2014/main" id="{C8B266FF-6CAB-2EB4-D3DD-295D7D638BF7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3911736" y="0"/>
            <a:ext cx="8280265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961293" y="1978264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961293" y="4474259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4" name="SmartArt-Platzhalter 8">
            <a:extLst>
              <a:ext uri="{FF2B5EF4-FFF2-40B4-BE49-F238E27FC236}">
                <a16:creationId xmlns:a16="http://schemas.microsoft.com/office/drawing/2014/main" id="{D0A10A90-E5C0-87EE-7ACB-B0AB7530D3E2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5"/>
            </p:custDataLst>
          </p:nvPr>
        </p:nvSpPr>
        <p:spPr>
          <a:xfrm>
            <a:off x="8206307" y="605250"/>
            <a:ext cx="3242462" cy="446837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1442132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ll to A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413238"/>
            <a:ext cx="8991599" cy="3103685"/>
          </a:xfrm>
        </p:spPr>
        <p:txBody>
          <a:bodyPr anchor="b"/>
          <a:lstStyle>
            <a:lvl1pPr algn="l"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Call to Action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15655" y="3964312"/>
            <a:ext cx="5108477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First name last name</a:t>
            </a:r>
            <a:br>
              <a:rPr lang="en-US"/>
            </a:br>
            <a:r>
              <a:rPr lang="en-US"/>
              <a:t>E-mail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1DE43E-3050-FDB9-D5CC-DF32F53ED7F3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4793FFE-BCDA-9A8D-DEDA-9413E7432547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40133" y="5955178"/>
            <a:ext cx="2358147" cy="32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7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Chapter-Layouts</a:t>
            </a:r>
          </a:p>
        </p:txBody>
      </p:sp>
    </p:spTree>
    <p:extLst>
      <p:ext uri="{BB962C8B-B14F-4D97-AF65-F5344CB8AC3E}">
        <p14:creationId xmlns:p14="http://schemas.microsoft.com/office/powerpoint/2010/main" val="268923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47BF0706-EC42-59D2-9BD7-547B1334A35C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" name="SmartArt-Platzhalter 8">
            <a:extLst>
              <a:ext uri="{FF2B5EF4-FFF2-40B4-BE49-F238E27FC236}">
                <a16:creationId xmlns:a16="http://schemas.microsoft.com/office/drawing/2014/main" id="{4CDBE896-93FC-1044-3587-278355F86571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2"/>
            </p:custDataLst>
          </p:nvPr>
        </p:nvSpPr>
        <p:spPr>
          <a:xfrm>
            <a:off x="9942642" y="6291604"/>
            <a:ext cx="1755648" cy="241942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277390-721A-ED81-AD11-DCBEB58971D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134208" y="596561"/>
            <a:ext cx="2274204" cy="1642846"/>
          </a:xfrm>
        </p:spPr>
        <p:txBody>
          <a:bodyPr tIns="270000" anchor="t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17" name="SmartArt-Platzhalter 23">
            <a:extLst>
              <a:ext uri="{FF2B5EF4-FFF2-40B4-BE49-F238E27FC236}">
                <a16:creationId xmlns:a16="http://schemas.microsoft.com/office/drawing/2014/main" id="{0D053C4C-6707-3F32-4221-7A92E5EED523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4"/>
            </p:custDataLst>
          </p:nvPr>
        </p:nvSpPr>
        <p:spPr>
          <a:xfrm>
            <a:off x="4855686" y="0"/>
            <a:ext cx="7336313" cy="6858000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3AE6C74-3023-16A3-FE91-6F36560D5E95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211864" y="2301640"/>
            <a:ext cx="4825521" cy="148491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1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1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47BF0706-EC42-59D2-9BD7-547B1334A35C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277390-721A-ED81-AD11-DCBEB58971D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34208" y="596561"/>
            <a:ext cx="2274204" cy="1642846"/>
          </a:xfrm>
        </p:spPr>
        <p:txBody>
          <a:bodyPr tIns="270000" anchor="t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17" name="SmartArt-Platzhalter 23">
            <a:extLst>
              <a:ext uri="{FF2B5EF4-FFF2-40B4-BE49-F238E27FC236}">
                <a16:creationId xmlns:a16="http://schemas.microsoft.com/office/drawing/2014/main" id="{0D053C4C-6707-3F32-4221-7A92E5EED523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3"/>
            </p:custDataLst>
          </p:nvPr>
        </p:nvSpPr>
        <p:spPr>
          <a:xfrm>
            <a:off x="4855686" y="0"/>
            <a:ext cx="7336313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3AE6C74-3023-16A3-FE91-6F36560D5E95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211864" y="2301640"/>
            <a:ext cx="4825521" cy="148491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</a:p>
        </p:txBody>
      </p:sp>
      <p:sp>
        <p:nvSpPr>
          <p:cNvPr id="5" name="SmartArt-Platzhalter 8">
            <a:extLst>
              <a:ext uri="{FF2B5EF4-FFF2-40B4-BE49-F238E27FC236}">
                <a16:creationId xmlns:a16="http://schemas.microsoft.com/office/drawing/2014/main" id="{C91C0598-B47B-8D83-ADB5-72103474F9E2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5"/>
            </p:custDataLst>
          </p:nvPr>
        </p:nvSpPr>
        <p:spPr>
          <a:xfrm>
            <a:off x="9942641" y="6291604"/>
            <a:ext cx="1755648" cy="24194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3178250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2 white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47BF0706-EC42-59D2-9BD7-547B1334A35C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277390-721A-ED81-AD11-DCBEB58971D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34208" y="596561"/>
            <a:ext cx="2274204" cy="1642846"/>
          </a:xfrm>
        </p:spPr>
        <p:txBody>
          <a:bodyPr tIns="270000" anchor="t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3AE6C74-3023-16A3-FE91-6F36560D5E95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211864" y="2301640"/>
            <a:ext cx="4825521" cy="148491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</a:p>
        </p:txBody>
      </p:sp>
      <p:sp>
        <p:nvSpPr>
          <p:cNvPr id="5" name="SmartArt-Platzhalter 23">
            <a:extLst>
              <a:ext uri="{FF2B5EF4-FFF2-40B4-BE49-F238E27FC236}">
                <a16:creationId xmlns:a16="http://schemas.microsoft.com/office/drawing/2014/main" id="{6E243321-5E6A-F0CB-224C-1A2C937032B5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4"/>
            </p:custDataLst>
          </p:nvPr>
        </p:nvSpPr>
        <p:spPr>
          <a:xfrm>
            <a:off x="4855686" y="0"/>
            <a:ext cx="7336313" cy="6858000"/>
          </a:xfrm>
          <a:blipFill dpi="0" rotWithShape="1">
            <a:blip r:embed="rId7">
              <a:alphaModFix amt="8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F2241E09-C756-4DDF-811F-58496B68FAB8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5"/>
            </p:custDataLst>
          </p:nvPr>
        </p:nvSpPr>
        <p:spPr>
          <a:xfrm>
            <a:off x="9942641" y="6291604"/>
            <a:ext cx="1755648" cy="24194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2709269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879231"/>
            <a:ext cx="4428391" cy="2971800"/>
          </a:xfrm>
        </p:spPr>
        <p:txBody>
          <a:bodyPr anchor="t"/>
          <a:lstStyle>
            <a:lvl1pPr algn="l">
              <a:defRPr sz="20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15654" y="3964312"/>
            <a:ext cx="7920000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1DE43E-3050-FDB9-D5CC-DF32F53ED7F3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7FDB121-0005-5235-1893-8A78FEAA13FF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17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Agenda-Layouts</a:t>
            </a:r>
          </a:p>
        </p:txBody>
      </p:sp>
    </p:spTree>
    <p:extLst>
      <p:ext uri="{BB962C8B-B14F-4D97-AF65-F5344CB8AC3E}">
        <p14:creationId xmlns:p14="http://schemas.microsoft.com/office/powerpoint/2010/main" val="3099148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 Text short one 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96E13D1-82B8-7BB2-FCD0-658F0913AAA0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5142608" y="2"/>
            <a:ext cx="7049392" cy="6857999"/>
          </a:xfrm>
          <a:custGeom>
            <a:avLst/>
            <a:gdLst>
              <a:gd name="connsiteX0" fmla="*/ 2018802 w 7049392"/>
              <a:gd name="connsiteY0" fmla="*/ 0 h 6857999"/>
              <a:gd name="connsiteX1" fmla="*/ 7049392 w 7049392"/>
              <a:gd name="connsiteY1" fmla="*/ 0 h 6857999"/>
              <a:gd name="connsiteX2" fmla="*/ 7049392 w 7049392"/>
              <a:gd name="connsiteY2" fmla="*/ 6857999 h 6857999"/>
              <a:gd name="connsiteX3" fmla="*/ 0 w 704939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9392" h="6857999">
                <a:moveTo>
                  <a:pt x="2018802" y="0"/>
                </a:moveTo>
                <a:lnTo>
                  <a:pt x="7049392" y="0"/>
                </a:lnTo>
                <a:lnTo>
                  <a:pt x="7049392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19" name="Textplatzhalter 35">
            <a:extLst>
              <a:ext uri="{FF2B5EF4-FFF2-40B4-BE49-F238E27FC236}">
                <a16:creationId xmlns:a16="http://schemas.microsoft.com/office/drawing/2014/main" id="{7FB30539-EE34-5A0F-F1F5-93E7CF978214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4"/>
            </p:custDataLst>
          </p:nvPr>
        </p:nvSpPr>
        <p:spPr>
          <a:xfrm>
            <a:off x="1219570" y="1912938"/>
            <a:ext cx="5163645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  <a:endParaRPr lang="en-US" dirty="0"/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76828966-DF2E-D18C-5025-5B9FDBDA395E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5"/>
            </p:custDataLst>
          </p:nvPr>
        </p:nvSpPr>
        <p:spPr>
          <a:xfrm>
            <a:off x="1214120" y="2622818"/>
            <a:ext cx="4876429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3" name="Textplatzhalter 35">
            <a:extLst>
              <a:ext uri="{FF2B5EF4-FFF2-40B4-BE49-F238E27FC236}">
                <a16:creationId xmlns:a16="http://schemas.microsoft.com/office/drawing/2014/main" id="{B706E636-B896-BC76-E60D-62E604A04282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6"/>
            </p:custDataLst>
          </p:nvPr>
        </p:nvSpPr>
        <p:spPr>
          <a:xfrm>
            <a:off x="1208202" y="3332698"/>
            <a:ext cx="4700905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5" name="Textplatzhalter 35">
            <a:extLst>
              <a:ext uri="{FF2B5EF4-FFF2-40B4-BE49-F238E27FC236}">
                <a16:creationId xmlns:a16="http://schemas.microsoft.com/office/drawing/2014/main" id="{ADBD56E9-879F-C48B-B92C-A8E8FA2432D6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7"/>
            </p:custDataLst>
          </p:nvPr>
        </p:nvSpPr>
        <p:spPr>
          <a:xfrm>
            <a:off x="1201473" y="4042578"/>
            <a:ext cx="4510405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7" name="Textplatzhalter 35">
            <a:extLst>
              <a:ext uri="{FF2B5EF4-FFF2-40B4-BE49-F238E27FC236}">
                <a16:creationId xmlns:a16="http://schemas.microsoft.com/office/drawing/2014/main" id="{3FD9D610-E465-A7B5-48FC-DBE9FFD292D8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8"/>
            </p:custDataLst>
          </p:nvPr>
        </p:nvSpPr>
        <p:spPr>
          <a:xfrm>
            <a:off x="1195647" y="4752458"/>
            <a:ext cx="4293717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3" name="Textplatzhalter 35">
            <a:extLst>
              <a:ext uri="{FF2B5EF4-FFF2-40B4-BE49-F238E27FC236}">
                <a16:creationId xmlns:a16="http://schemas.microsoft.com/office/drawing/2014/main" id="{A04A2BCA-E220-86C5-8374-2B4D4FF956A1}"/>
              </a:ext>
            </a:extLst>
          </p:cNvPr>
          <p:cNvSpPr>
            <a:spLocks noGrp="1"/>
          </p:cNvSpPr>
          <p:nvPr>
            <p:ph type="body" sz="quarter" idx="36" hasCustomPrompt="1"/>
            <p:custDataLst>
              <p:tags r:id="rId9"/>
            </p:custDataLst>
          </p:nvPr>
        </p:nvSpPr>
        <p:spPr>
          <a:xfrm>
            <a:off x="492126" y="18013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4" name="Textplatzhalter 35">
            <a:extLst>
              <a:ext uri="{FF2B5EF4-FFF2-40B4-BE49-F238E27FC236}">
                <a16:creationId xmlns:a16="http://schemas.microsoft.com/office/drawing/2014/main" id="{8DF2775F-073C-A8E3-F5CB-C68387283A7C}"/>
              </a:ext>
            </a:extLst>
          </p:cNvPr>
          <p:cNvSpPr>
            <a:spLocks noGrp="1"/>
          </p:cNvSpPr>
          <p:nvPr>
            <p:ph type="body" sz="quarter" idx="37" hasCustomPrompt="1"/>
            <p:custDataLst>
              <p:tags r:id="rId10"/>
            </p:custDataLst>
          </p:nvPr>
        </p:nvSpPr>
        <p:spPr>
          <a:xfrm>
            <a:off x="492126" y="251121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FB234794-76A6-8D4B-7808-84B3E08DCC05}"/>
              </a:ext>
            </a:extLst>
          </p:cNvPr>
          <p:cNvSpPr>
            <a:spLocks noGrp="1"/>
          </p:cNvSpPr>
          <p:nvPr>
            <p:ph type="body" sz="quarter" idx="38" hasCustomPrompt="1"/>
            <p:custDataLst>
              <p:tags r:id="rId11"/>
            </p:custDataLst>
          </p:nvPr>
        </p:nvSpPr>
        <p:spPr>
          <a:xfrm>
            <a:off x="492126" y="322109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3D06F9EC-4FF1-CC8D-AB50-B2724086540D}"/>
              </a:ext>
            </a:extLst>
          </p:cNvPr>
          <p:cNvSpPr>
            <a:spLocks noGrp="1"/>
          </p:cNvSpPr>
          <p:nvPr>
            <p:ph type="body" sz="quarter" idx="39" hasCustomPrompt="1"/>
            <p:custDataLst>
              <p:tags r:id="rId12"/>
            </p:custDataLst>
          </p:nvPr>
        </p:nvSpPr>
        <p:spPr>
          <a:xfrm>
            <a:off x="492126" y="393097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7" name="Textplatzhalter 35">
            <a:extLst>
              <a:ext uri="{FF2B5EF4-FFF2-40B4-BE49-F238E27FC236}">
                <a16:creationId xmlns:a16="http://schemas.microsoft.com/office/drawing/2014/main" id="{46645A9F-1F02-795C-5B0A-178B363A7586}"/>
              </a:ext>
            </a:extLst>
          </p:cNvPr>
          <p:cNvSpPr>
            <a:spLocks noGrp="1"/>
          </p:cNvSpPr>
          <p:nvPr>
            <p:ph type="body" sz="quarter" idx="40" hasCustomPrompt="1"/>
            <p:custDataLst>
              <p:tags r:id="rId13"/>
            </p:custDataLst>
          </p:nvPr>
        </p:nvSpPr>
        <p:spPr>
          <a:xfrm>
            <a:off x="492126" y="464085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EB34F20C-B358-EE5C-3511-3A8CA3EF096B}"/>
              </a:ext>
            </a:extLst>
          </p:cNvPr>
          <p:cNvSpPr>
            <a:spLocks noGrp="1"/>
          </p:cNvSpPr>
          <p:nvPr>
            <p:ph type="body" sz="quarter" idx="41" hasCustomPrompt="1"/>
            <p:custDataLst>
              <p:tags r:id="rId14"/>
            </p:custDataLst>
          </p:nvPr>
        </p:nvSpPr>
        <p:spPr>
          <a:xfrm>
            <a:off x="1195648" y="5462338"/>
            <a:ext cx="4106114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057216E6-B32C-BF62-A46D-C57462592FE5}"/>
              </a:ext>
            </a:extLst>
          </p:cNvPr>
          <p:cNvSpPr>
            <a:spLocks noGrp="1"/>
          </p:cNvSpPr>
          <p:nvPr>
            <p:ph type="body" sz="quarter" idx="42" hasCustomPrompt="1"/>
            <p:custDataLst>
              <p:tags r:id="rId15"/>
            </p:custDataLst>
          </p:nvPr>
        </p:nvSpPr>
        <p:spPr>
          <a:xfrm>
            <a:off x="492126" y="53507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18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Text on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9606544-D09F-3FC6-178C-BA38ABA311AA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480124" y="2"/>
            <a:ext cx="5711876" cy="6857999"/>
          </a:xfrm>
          <a:custGeom>
            <a:avLst/>
            <a:gdLst>
              <a:gd name="connsiteX0" fmla="*/ 2018802 w 5711876"/>
              <a:gd name="connsiteY0" fmla="*/ 0 h 6857999"/>
              <a:gd name="connsiteX1" fmla="*/ 5711876 w 5711876"/>
              <a:gd name="connsiteY1" fmla="*/ 0 h 6857999"/>
              <a:gd name="connsiteX2" fmla="*/ 5711876 w 5711876"/>
              <a:gd name="connsiteY2" fmla="*/ 6857999 h 6857999"/>
              <a:gd name="connsiteX3" fmla="*/ 0 w 571187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1876" h="6857999">
                <a:moveTo>
                  <a:pt x="2018802" y="0"/>
                </a:moveTo>
                <a:lnTo>
                  <a:pt x="5711876" y="0"/>
                </a:lnTo>
                <a:lnTo>
                  <a:pt x="5711876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19" name="Textplatzhalter 35">
            <a:extLst>
              <a:ext uri="{FF2B5EF4-FFF2-40B4-BE49-F238E27FC236}">
                <a16:creationId xmlns:a16="http://schemas.microsoft.com/office/drawing/2014/main" id="{7FB30539-EE34-5A0F-F1F5-93E7CF978214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4"/>
            </p:custDataLst>
          </p:nvPr>
        </p:nvSpPr>
        <p:spPr>
          <a:xfrm>
            <a:off x="1219570" y="1912938"/>
            <a:ext cx="6384068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76828966-DF2E-D18C-5025-5B9FDBDA395E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5"/>
            </p:custDataLst>
          </p:nvPr>
        </p:nvSpPr>
        <p:spPr>
          <a:xfrm>
            <a:off x="1214119" y="2622818"/>
            <a:ext cx="6192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3" name="Textplatzhalter 35">
            <a:extLst>
              <a:ext uri="{FF2B5EF4-FFF2-40B4-BE49-F238E27FC236}">
                <a16:creationId xmlns:a16="http://schemas.microsoft.com/office/drawing/2014/main" id="{B706E636-B896-BC76-E60D-62E604A04282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6"/>
            </p:custDataLst>
          </p:nvPr>
        </p:nvSpPr>
        <p:spPr>
          <a:xfrm>
            <a:off x="1208202" y="3332698"/>
            <a:ext cx="5976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5" name="Textplatzhalter 35">
            <a:extLst>
              <a:ext uri="{FF2B5EF4-FFF2-40B4-BE49-F238E27FC236}">
                <a16:creationId xmlns:a16="http://schemas.microsoft.com/office/drawing/2014/main" id="{ADBD56E9-879F-C48B-B92C-A8E8FA2432D6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7"/>
            </p:custDataLst>
          </p:nvPr>
        </p:nvSpPr>
        <p:spPr>
          <a:xfrm>
            <a:off x="1201472" y="4042578"/>
            <a:ext cx="5796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7" name="Textplatzhalter 35">
            <a:extLst>
              <a:ext uri="{FF2B5EF4-FFF2-40B4-BE49-F238E27FC236}">
                <a16:creationId xmlns:a16="http://schemas.microsoft.com/office/drawing/2014/main" id="{3FD9D610-E465-A7B5-48FC-DBE9FFD292D8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8"/>
            </p:custDataLst>
          </p:nvPr>
        </p:nvSpPr>
        <p:spPr>
          <a:xfrm>
            <a:off x="1195646" y="4752458"/>
            <a:ext cx="5580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3" name="Textplatzhalter 35">
            <a:extLst>
              <a:ext uri="{FF2B5EF4-FFF2-40B4-BE49-F238E27FC236}">
                <a16:creationId xmlns:a16="http://schemas.microsoft.com/office/drawing/2014/main" id="{A04A2BCA-E220-86C5-8374-2B4D4FF956A1}"/>
              </a:ext>
            </a:extLst>
          </p:cNvPr>
          <p:cNvSpPr>
            <a:spLocks noGrp="1"/>
          </p:cNvSpPr>
          <p:nvPr>
            <p:ph type="body" sz="quarter" idx="36" hasCustomPrompt="1"/>
            <p:custDataLst>
              <p:tags r:id="rId9"/>
            </p:custDataLst>
          </p:nvPr>
        </p:nvSpPr>
        <p:spPr>
          <a:xfrm>
            <a:off x="492126" y="18013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4" name="Textplatzhalter 35">
            <a:extLst>
              <a:ext uri="{FF2B5EF4-FFF2-40B4-BE49-F238E27FC236}">
                <a16:creationId xmlns:a16="http://schemas.microsoft.com/office/drawing/2014/main" id="{8DF2775F-073C-A8E3-F5CB-C68387283A7C}"/>
              </a:ext>
            </a:extLst>
          </p:cNvPr>
          <p:cNvSpPr>
            <a:spLocks noGrp="1"/>
          </p:cNvSpPr>
          <p:nvPr>
            <p:ph type="body" sz="quarter" idx="37" hasCustomPrompt="1"/>
            <p:custDataLst>
              <p:tags r:id="rId10"/>
            </p:custDataLst>
          </p:nvPr>
        </p:nvSpPr>
        <p:spPr>
          <a:xfrm>
            <a:off x="492126" y="251121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FB234794-76A6-8D4B-7808-84B3E08DCC05}"/>
              </a:ext>
            </a:extLst>
          </p:cNvPr>
          <p:cNvSpPr>
            <a:spLocks noGrp="1"/>
          </p:cNvSpPr>
          <p:nvPr>
            <p:ph type="body" sz="quarter" idx="38" hasCustomPrompt="1"/>
            <p:custDataLst>
              <p:tags r:id="rId11"/>
            </p:custDataLst>
          </p:nvPr>
        </p:nvSpPr>
        <p:spPr>
          <a:xfrm>
            <a:off x="492126" y="322109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3D06F9EC-4FF1-CC8D-AB50-B2724086540D}"/>
              </a:ext>
            </a:extLst>
          </p:cNvPr>
          <p:cNvSpPr>
            <a:spLocks noGrp="1"/>
          </p:cNvSpPr>
          <p:nvPr>
            <p:ph type="body" sz="quarter" idx="39" hasCustomPrompt="1"/>
            <p:custDataLst>
              <p:tags r:id="rId12"/>
            </p:custDataLst>
          </p:nvPr>
        </p:nvSpPr>
        <p:spPr>
          <a:xfrm>
            <a:off x="492126" y="393097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7" name="Textplatzhalter 35">
            <a:extLst>
              <a:ext uri="{FF2B5EF4-FFF2-40B4-BE49-F238E27FC236}">
                <a16:creationId xmlns:a16="http://schemas.microsoft.com/office/drawing/2014/main" id="{46645A9F-1F02-795C-5B0A-178B363A7586}"/>
              </a:ext>
            </a:extLst>
          </p:cNvPr>
          <p:cNvSpPr>
            <a:spLocks noGrp="1"/>
          </p:cNvSpPr>
          <p:nvPr>
            <p:ph type="body" sz="quarter" idx="40" hasCustomPrompt="1"/>
            <p:custDataLst>
              <p:tags r:id="rId13"/>
            </p:custDataLst>
          </p:nvPr>
        </p:nvSpPr>
        <p:spPr>
          <a:xfrm>
            <a:off x="492126" y="464085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EB34F20C-B358-EE5C-3511-3A8CA3EF096B}"/>
              </a:ext>
            </a:extLst>
          </p:cNvPr>
          <p:cNvSpPr>
            <a:spLocks noGrp="1"/>
          </p:cNvSpPr>
          <p:nvPr>
            <p:ph type="body" sz="quarter" idx="41" hasCustomPrompt="1"/>
            <p:custDataLst>
              <p:tags r:id="rId14"/>
            </p:custDataLst>
          </p:nvPr>
        </p:nvSpPr>
        <p:spPr>
          <a:xfrm>
            <a:off x="1195646" y="5462338"/>
            <a:ext cx="5364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057216E6-B32C-BF62-A46D-C57462592FE5}"/>
              </a:ext>
            </a:extLst>
          </p:cNvPr>
          <p:cNvSpPr>
            <a:spLocks noGrp="1"/>
          </p:cNvSpPr>
          <p:nvPr>
            <p:ph type="body" sz="quarter" idx="42" hasCustomPrompt="1"/>
            <p:custDataLst>
              <p:tags r:id="rId15"/>
            </p:custDataLst>
          </p:nvPr>
        </p:nvSpPr>
        <p:spPr>
          <a:xfrm>
            <a:off x="492126" y="53507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60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 Text short two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ildplatzhalter 34">
            <a:extLst>
              <a:ext uri="{FF2B5EF4-FFF2-40B4-BE49-F238E27FC236}">
                <a16:creationId xmlns:a16="http://schemas.microsoft.com/office/drawing/2014/main" id="{121CBD03-5FB9-29A6-F795-DDA11DDD2FB5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5775654" y="2"/>
            <a:ext cx="6416346" cy="6857999"/>
          </a:xfrm>
          <a:custGeom>
            <a:avLst/>
            <a:gdLst>
              <a:gd name="connsiteX0" fmla="*/ 2018802 w 6416346"/>
              <a:gd name="connsiteY0" fmla="*/ 0 h 6857999"/>
              <a:gd name="connsiteX1" fmla="*/ 6416346 w 6416346"/>
              <a:gd name="connsiteY1" fmla="*/ 0 h 6857999"/>
              <a:gd name="connsiteX2" fmla="*/ 6416346 w 6416346"/>
              <a:gd name="connsiteY2" fmla="*/ 6857999 h 6857999"/>
              <a:gd name="connsiteX3" fmla="*/ 0 w 641634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6346" h="6857999">
                <a:moveTo>
                  <a:pt x="2018802" y="0"/>
                </a:moveTo>
                <a:lnTo>
                  <a:pt x="6416346" y="0"/>
                </a:lnTo>
                <a:lnTo>
                  <a:pt x="6416346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F78F435C-E5DA-4637-19D3-29C0C1BD5302}"/>
              </a:ext>
            </a:extLst>
          </p:cNvPr>
          <p:cNvSpPr>
            <a:spLocks noGrp="1"/>
          </p:cNvSpPr>
          <p:nvPr>
            <p:ph type="body" sz="quarter" idx="20" hasCustomPrompt="1"/>
            <p:custDataLst>
              <p:tags r:id="rId3"/>
            </p:custDataLst>
          </p:nvPr>
        </p:nvSpPr>
        <p:spPr>
          <a:xfrm>
            <a:off x="1283676" y="1709142"/>
            <a:ext cx="5724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2" name="Textplatzhalter 35">
            <a:extLst>
              <a:ext uri="{FF2B5EF4-FFF2-40B4-BE49-F238E27FC236}">
                <a16:creationId xmlns:a16="http://schemas.microsoft.com/office/drawing/2014/main" id="{8DCEC901-7A11-926A-53BA-CE8047FFFE25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492126" y="1603411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kern="1200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6D393D61-F912-090B-42BA-00E639F44C7C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1283676" y="2464803"/>
            <a:ext cx="550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B0C9495F-B9D5-4FC8-12D0-1C9373D377A4}"/>
              </a:ext>
            </a:extLst>
          </p:cNvPr>
          <p:cNvSpPr>
            <a:spLocks noGrp="1"/>
          </p:cNvSpPr>
          <p:nvPr>
            <p:ph type="body" sz="quarter" idx="23" hasCustomPrompt="1"/>
            <p:custDataLst>
              <p:tags r:id="rId7"/>
            </p:custDataLst>
          </p:nvPr>
        </p:nvSpPr>
        <p:spPr>
          <a:xfrm>
            <a:off x="492126" y="2359072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4FFF23E1-22A4-87EB-DE01-AFC3D7B02F33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8"/>
            </p:custDataLst>
          </p:nvPr>
        </p:nvSpPr>
        <p:spPr>
          <a:xfrm>
            <a:off x="1283676" y="3220464"/>
            <a:ext cx="5292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48E060A4-B69A-8A4C-500C-5590C66D1BBA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1283676" y="3976125"/>
            <a:ext cx="5040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2" name="Textplatzhalter 35">
            <a:extLst>
              <a:ext uri="{FF2B5EF4-FFF2-40B4-BE49-F238E27FC236}">
                <a16:creationId xmlns:a16="http://schemas.microsoft.com/office/drawing/2014/main" id="{0AC2D0B3-974A-7E86-5BAE-7F278D1413A4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10"/>
            </p:custDataLst>
          </p:nvPr>
        </p:nvSpPr>
        <p:spPr>
          <a:xfrm>
            <a:off x="1283676" y="4731786"/>
            <a:ext cx="4812324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6" name="Textplatzhalter 35">
            <a:extLst>
              <a:ext uri="{FF2B5EF4-FFF2-40B4-BE49-F238E27FC236}">
                <a16:creationId xmlns:a16="http://schemas.microsoft.com/office/drawing/2014/main" id="{ADED4421-B110-C2C5-69BE-E9678A4B1EEC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11"/>
            </p:custDataLst>
          </p:nvPr>
        </p:nvSpPr>
        <p:spPr>
          <a:xfrm>
            <a:off x="1283676" y="5487449"/>
            <a:ext cx="460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9" name="Textplatzhalter 35">
            <a:extLst>
              <a:ext uri="{FF2B5EF4-FFF2-40B4-BE49-F238E27FC236}">
                <a16:creationId xmlns:a16="http://schemas.microsoft.com/office/drawing/2014/main" id="{D0773D6F-E74F-523F-131A-02DC5D6FCD3A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12"/>
            </p:custDataLst>
          </p:nvPr>
        </p:nvSpPr>
        <p:spPr>
          <a:xfrm>
            <a:off x="492126" y="3114733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30" name="Textplatzhalter 35">
            <a:extLst>
              <a:ext uri="{FF2B5EF4-FFF2-40B4-BE49-F238E27FC236}">
                <a16:creationId xmlns:a16="http://schemas.microsoft.com/office/drawing/2014/main" id="{C0E3D995-92B1-4240-6872-96C0C937501A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3"/>
            </p:custDataLst>
          </p:nvPr>
        </p:nvSpPr>
        <p:spPr>
          <a:xfrm>
            <a:off x="492125" y="3870394"/>
            <a:ext cx="791551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31" name="Textplatzhalter 35">
            <a:extLst>
              <a:ext uri="{FF2B5EF4-FFF2-40B4-BE49-F238E27FC236}">
                <a16:creationId xmlns:a16="http://schemas.microsoft.com/office/drawing/2014/main" id="{AC8A73BB-B4C3-50C0-0100-1C4ED116B745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4"/>
            </p:custDataLst>
          </p:nvPr>
        </p:nvSpPr>
        <p:spPr>
          <a:xfrm>
            <a:off x="492126" y="4626055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32" name="Textplatzhalter 35">
            <a:extLst>
              <a:ext uri="{FF2B5EF4-FFF2-40B4-BE49-F238E27FC236}">
                <a16:creationId xmlns:a16="http://schemas.microsoft.com/office/drawing/2014/main" id="{5836A80E-CD99-19B8-1869-BED0D3015B75}"/>
              </a:ext>
            </a:extLst>
          </p:cNvPr>
          <p:cNvSpPr>
            <a:spLocks noGrp="1"/>
          </p:cNvSpPr>
          <p:nvPr>
            <p:ph type="body" sz="quarter" idx="34" hasCustomPrompt="1"/>
            <p:custDataLst>
              <p:tags r:id="rId15"/>
            </p:custDataLst>
          </p:nvPr>
        </p:nvSpPr>
        <p:spPr>
          <a:xfrm>
            <a:off x="492126" y="5381718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41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4">
            <a:extLst>
              <a:ext uri="{FF2B5EF4-FFF2-40B4-BE49-F238E27FC236}">
                <a16:creationId xmlns:a16="http://schemas.microsoft.com/office/drawing/2014/main" id="{AF8DA84F-EAED-F942-BAFF-A3E86018E5F2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203951" y="2"/>
            <a:ext cx="5988051" cy="6857999"/>
          </a:xfrm>
          <a:custGeom>
            <a:avLst/>
            <a:gdLst>
              <a:gd name="connsiteX0" fmla="*/ 2018802 w 5988051"/>
              <a:gd name="connsiteY0" fmla="*/ 0 h 6857999"/>
              <a:gd name="connsiteX1" fmla="*/ 5988051 w 5988051"/>
              <a:gd name="connsiteY1" fmla="*/ 0 h 6857999"/>
              <a:gd name="connsiteX2" fmla="*/ 5988051 w 5988051"/>
              <a:gd name="connsiteY2" fmla="*/ 6857999 h 6857999"/>
              <a:gd name="connsiteX3" fmla="*/ 0 w 5988051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51" h="6857999">
                <a:moveTo>
                  <a:pt x="2018802" y="0"/>
                </a:moveTo>
                <a:lnTo>
                  <a:pt x="5988051" y="0"/>
                </a:lnTo>
                <a:lnTo>
                  <a:pt x="5988051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F78F435C-E5DA-4637-19D3-29C0C1BD5302}"/>
              </a:ext>
            </a:extLst>
          </p:cNvPr>
          <p:cNvSpPr>
            <a:spLocks noGrp="1"/>
          </p:cNvSpPr>
          <p:nvPr>
            <p:ph type="body" sz="quarter" idx="20" hasCustomPrompt="1"/>
            <p:custDataLst>
              <p:tags r:id="rId3"/>
            </p:custDataLst>
          </p:nvPr>
        </p:nvSpPr>
        <p:spPr>
          <a:xfrm>
            <a:off x="1283675" y="1709142"/>
            <a:ext cx="6128239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2" name="Textplatzhalter 35">
            <a:extLst>
              <a:ext uri="{FF2B5EF4-FFF2-40B4-BE49-F238E27FC236}">
                <a16:creationId xmlns:a16="http://schemas.microsoft.com/office/drawing/2014/main" id="{8DCEC901-7A11-926A-53BA-CE8047FFFE25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492126" y="1603411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kern="1200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6D393D61-F912-090B-42BA-00E639F44C7C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1283675" y="2464803"/>
            <a:ext cx="5896985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B0C9495F-B9D5-4FC8-12D0-1C9373D377A4}"/>
              </a:ext>
            </a:extLst>
          </p:cNvPr>
          <p:cNvSpPr>
            <a:spLocks noGrp="1"/>
          </p:cNvSpPr>
          <p:nvPr>
            <p:ph type="body" sz="quarter" idx="23" hasCustomPrompt="1"/>
            <p:custDataLst>
              <p:tags r:id="rId7"/>
            </p:custDataLst>
          </p:nvPr>
        </p:nvSpPr>
        <p:spPr>
          <a:xfrm>
            <a:off x="492126" y="2359072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4FFF23E1-22A4-87EB-DE01-AFC3D7B02F33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8"/>
            </p:custDataLst>
          </p:nvPr>
        </p:nvSpPr>
        <p:spPr>
          <a:xfrm>
            <a:off x="1283676" y="3220464"/>
            <a:ext cx="568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48E060A4-B69A-8A4C-500C-5590C66D1BBA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1283676" y="3976125"/>
            <a:ext cx="5472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2" name="Textplatzhalter 35">
            <a:extLst>
              <a:ext uri="{FF2B5EF4-FFF2-40B4-BE49-F238E27FC236}">
                <a16:creationId xmlns:a16="http://schemas.microsoft.com/office/drawing/2014/main" id="{0AC2D0B3-974A-7E86-5BAE-7F278D1413A4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10"/>
            </p:custDataLst>
          </p:nvPr>
        </p:nvSpPr>
        <p:spPr>
          <a:xfrm>
            <a:off x="1283674" y="4731786"/>
            <a:ext cx="5220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6" name="Textplatzhalter 35">
            <a:extLst>
              <a:ext uri="{FF2B5EF4-FFF2-40B4-BE49-F238E27FC236}">
                <a16:creationId xmlns:a16="http://schemas.microsoft.com/office/drawing/2014/main" id="{ADED4421-B110-C2C5-69BE-E9678A4B1EEC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11"/>
            </p:custDataLst>
          </p:nvPr>
        </p:nvSpPr>
        <p:spPr>
          <a:xfrm>
            <a:off x="1283674" y="5487449"/>
            <a:ext cx="496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9" name="Textplatzhalter 35">
            <a:extLst>
              <a:ext uri="{FF2B5EF4-FFF2-40B4-BE49-F238E27FC236}">
                <a16:creationId xmlns:a16="http://schemas.microsoft.com/office/drawing/2014/main" id="{D0773D6F-E74F-523F-131A-02DC5D6FCD3A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12"/>
            </p:custDataLst>
          </p:nvPr>
        </p:nvSpPr>
        <p:spPr>
          <a:xfrm>
            <a:off x="492126" y="3114733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30" name="Textplatzhalter 35">
            <a:extLst>
              <a:ext uri="{FF2B5EF4-FFF2-40B4-BE49-F238E27FC236}">
                <a16:creationId xmlns:a16="http://schemas.microsoft.com/office/drawing/2014/main" id="{C0E3D995-92B1-4240-6872-96C0C937501A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3"/>
            </p:custDataLst>
          </p:nvPr>
        </p:nvSpPr>
        <p:spPr>
          <a:xfrm>
            <a:off x="492125" y="3870394"/>
            <a:ext cx="791551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31" name="Textplatzhalter 35">
            <a:extLst>
              <a:ext uri="{FF2B5EF4-FFF2-40B4-BE49-F238E27FC236}">
                <a16:creationId xmlns:a16="http://schemas.microsoft.com/office/drawing/2014/main" id="{AC8A73BB-B4C3-50C0-0100-1C4ED116B745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4"/>
            </p:custDataLst>
          </p:nvPr>
        </p:nvSpPr>
        <p:spPr>
          <a:xfrm>
            <a:off x="492126" y="4626055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32" name="Textplatzhalter 35">
            <a:extLst>
              <a:ext uri="{FF2B5EF4-FFF2-40B4-BE49-F238E27FC236}">
                <a16:creationId xmlns:a16="http://schemas.microsoft.com/office/drawing/2014/main" id="{5836A80E-CD99-19B8-1869-BED0D3015B75}"/>
              </a:ext>
            </a:extLst>
          </p:cNvPr>
          <p:cNvSpPr>
            <a:spLocks noGrp="1"/>
          </p:cNvSpPr>
          <p:nvPr>
            <p:ph type="body" sz="quarter" idx="34" hasCustomPrompt="1"/>
            <p:custDataLst>
              <p:tags r:id="rId15"/>
            </p:custDataLst>
          </p:nvPr>
        </p:nvSpPr>
        <p:spPr>
          <a:xfrm>
            <a:off x="492126" y="5381718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28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Text-Layouts</a:t>
            </a:r>
          </a:p>
        </p:txBody>
      </p:sp>
    </p:spTree>
    <p:extLst>
      <p:ext uri="{BB962C8B-B14F-4D97-AF65-F5344CB8AC3E}">
        <p14:creationId xmlns:p14="http://schemas.microsoft.com/office/powerpoint/2010/main" val="2953499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L + S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9" name="Untertitel 12">
            <a:extLst>
              <a:ext uri="{FF2B5EF4-FFF2-40B4-BE49-F238E27FC236}">
                <a16:creationId xmlns:a16="http://schemas.microsoft.com/office/drawing/2014/main" id="{DC51AFFA-64DA-BCE1-4659-8B53848267C6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3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subline</a:t>
            </a:r>
          </a:p>
        </p:txBody>
      </p:sp>
    </p:spTree>
    <p:extLst>
      <p:ext uri="{BB962C8B-B14F-4D97-AF65-F5344CB8AC3E}">
        <p14:creationId xmlns:p14="http://schemas.microsoft.com/office/powerpoint/2010/main" val="2790168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9491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5" y="2417762"/>
            <a:ext cx="8350249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Untertitel 12">
            <a:extLst>
              <a:ext uri="{FF2B5EF4-FFF2-40B4-BE49-F238E27FC236}">
                <a16:creationId xmlns:a16="http://schemas.microsoft.com/office/drawing/2014/main" id="{163A1103-5E70-1DBC-B37F-D14CEEF587E0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3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76CFEAC-EAB9-C1ED-71C7-4CA87C401BB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>
            <a:lvl1pPr>
              <a:defRPr/>
            </a:lvl1pPr>
          </a:lstStyle>
          <a:p>
            <a:r>
              <a:rPr kumimoji="0" lang="en-US" sz="4700" b="1" i="0" u="none" strike="noStrike" kern="1200" cap="none" spc="0" normalizeH="0" baseline="0" noProof="0">
                <a:ln>
                  <a:noFill/>
                </a:ln>
                <a:solidFill>
                  <a:srgbClr val="0072DA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8962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cent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5" y="1915200"/>
            <a:ext cx="5387082" cy="4050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76CFEAC-EAB9-C1ED-71C7-4CA87C401BB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51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cent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5" y="1915200"/>
            <a:ext cx="3591388" cy="4050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76CFEAC-EAB9-C1ED-71C7-4CA87C401BB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91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4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03BE28-7FE5-B29B-D57C-8DF143941566}"/>
              </a:ext>
            </a:extLst>
          </p:cNvPr>
          <p:cNvSpPr>
            <a:spLocks noGrp="1"/>
          </p:cNvSpPr>
          <p:nvPr>
            <p:ph type="body" sz="quarter" idx="16"/>
            <p:custDataLst>
              <p:tags r:id="rId2"/>
            </p:custDataLst>
          </p:nvPr>
        </p:nvSpPr>
        <p:spPr>
          <a:xfrm>
            <a:off x="492125" y="1912938"/>
            <a:ext cx="2639541" cy="404506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52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78A175-128D-93ED-D9EC-9B5B952639FE}"/>
              </a:ext>
            </a:extLst>
          </p:cNvPr>
          <p:cNvSpPr>
            <a:spLocks noGrp="1"/>
          </p:cNvSpPr>
          <p:nvPr>
            <p:ph sz="quarter" idx="15"/>
            <p:custDataLst>
              <p:tags r:id="rId2"/>
            </p:custDataLst>
          </p:nvPr>
        </p:nvSpPr>
        <p:spPr>
          <a:xfrm>
            <a:off x="492125" y="2417762"/>
            <a:ext cx="11206163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9" name="Untertitel 12">
            <a:extLst>
              <a:ext uri="{FF2B5EF4-FFF2-40B4-BE49-F238E27FC236}">
                <a16:creationId xmlns:a16="http://schemas.microsoft.com/office/drawing/2014/main" id="{DC51AFFA-64DA-BCE1-4659-8B53848267C6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4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8159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Content + 1/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62AE01-59EF-33D2-7BD5-B10947F87414}"/>
              </a:ext>
            </a:extLst>
          </p:cNvPr>
          <p:cNvSpPr>
            <a:spLocks noGrp="1"/>
          </p:cNvSpPr>
          <p:nvPr>
            <p:ph sz="quarter" idx="16"/>
            <p:custDataLst>
              <p:tags r:id="rId2"/>
            </p:custDataLst>
          </p:nvPr>
        </p:nvSpPr>
        <p:spPr>
          <a:xfrm>
            <a:off x="492126" y="2417762"/>
            <a:ext cx="5387875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797E977C-B9ED-FF50-802B-DFE77696A191}"/>
              </a:ext>
            </a:extLst>
          </p:cNvPr>
          <p:cNvSpPr>
            <a:spLocks noGrp="1"/>
          </p:cNvSpPr>
          <p:nvPr>
            <p:ph sz="quarter" idx="17"/>
            <p:custDataLst>
              <p:tags r:id="rId3"/>
            </p:custDataLst>
          </p:nvPr>
        </p:nvSpPr>
        <p:spPr>
          <a:xfrm>
            <a:off x="6312000" y="2417762"/>
            <a:ext cx="5387875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Untertitel 12">
            <a:extLst>
              <a:ext uri="{FF2B5EF4-FFF2-40B4-BE49-F238E27FC236}">
                <a16:creationId xmlns:a16="http://schemas.microsoft.com/office/drawing/2014/main" id="{F1A4A782-4949-9F60-0484-3A4D3D8C73BF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4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FA34241-5B2D-9BF8-8440-E8650C1637E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85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4 Text + 3/4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03BE28-7FE5-B29B-D57C-8DF143941566}"/>
              </a:ext>
            </a:extLst>
          </p:cNvPr>
          <p:cNvSpPr>
            <a:spLocks noGrp="1"/>
          </p:cNvSpPr>
          <p:nvPr>
            <p:ph type="body" sz="quarter" idx="16"/>
            <p:custDataLst>
              <p:tags r:id="rId2"/>
            </p:custDataLst>
          </p:nvPr>
        </p:nvSpPr>
        <p:spPr>
          <a:xfrm>
            <a:off x="492125" y="1912938"/>
            <a:ext cx="2639541" cy="404506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id="{788CA2CE-7AD6-66BC-5ECC-B1DABB534F7C}"/>
              </a:ext>
            </a:extLst>
          </p:cNvPr>
          <p:cNvSpPr>
            <a:spLocks noGrp="1"/>
          </p:cNvSpPr>
          <p:nvPr>
            <p:ph type="chart" sz="quarter" idx="17"/>
            <p:custDataLst>
              <p:tags r:id="rId4"/>
            </p:custDataLst>
          </p:nvPr>
        </p:nvSpPr>
        <p:spPr>
          <a:xfrm>
            <a:off x="3347666" y="1912938"/>
            <a:ext cx="8350622" cy="4045061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9" name="Untertitel 12">
            <a:extLst>
              <a:ext uri="{FF2B5EF4-FFF2-40B4-BE49-F238E27FC236}">
                <a16:creationId xmlns:a16="http://schemas.microsoft.com/office/drawing/2014/main" id="{BEF40755-A93F-0BC3-DE5D-4750E1846DCA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5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546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 + 1/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1284125" y="2417762"/>
            <a:ext cx="4595876" cy="3540237"/>
          </a:xfrm>
        </p:spPr>
        <p:txBody>
          <a:bodyPr l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B6168491-5640-7CF2-BD86-E89644EEE264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7104000" y="2417762"/>
            <a:ext cx="4596519" cy="3540237"/>
          </a:xfrm>
        </p:spPr>
        <p:txBody>
          <a:bodyPr l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Untertitel 12">
            <a:extLst>
              <a:ext uri="{FF2B5EF4-FFF2-40B4-BE49-F238E27FC236}">
                <a16:creationId xmlns:a16="http://schemas.microsoft.com/office/drawing/2014/main" id="{F1A4A782-4949-9F60-0484-3A4D3D8C73BF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4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FA34241-5B2D-9BF8-8440-E8650C1637E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F69022-A2AE-C411-5B64-14AD6CADF319}"/>
              </a:ext>
            </a:extLst>
          </p:cNvPr>
          <p:cNvSpPr>
            <a:spLocks noGrp="1"/>
          </p:cNvSpPr>
          <p:nvPr>
            <p:ph type="body" sz="quarter" idx="16" hasCustomPrompt="1"/>
            <p:custDataLst>
              <p:tags r:id="rId6"/>
            </p:custDataLst>
          </p:nvPr>
        </p:nvSpPr>
        <p:spPr>
          <a:xfrm>
            <a:off x="492125" y="2318400"/>
            <a:ext cx="792000" cy="794077"/>
          </a:xfrm>
          <a:noFill/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9CE3FC6F-4EDB-029A-4823-14D9ADA6371B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6312000" y="2318400"/>
            <a:ext cx="792000" cy="794077"/>
          </a:xfrm>
          <a:noFill/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2718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Bild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>
                <a:solidFill>
                  <a:schemeClr val="bg1"/>
                </a:solidFill>
              </a:rPr>
              <a:t>Text-Image-Layouts</a:t>
            </a:r>
            <a:endParaRPr lang="en-US" sz="1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5495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 + 1/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4" y="1916114"/>
            <a:ext cx="5063876" cy="4049249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7D7B807-27B0-752C-D165-821FA28D0AF6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3"/>
            </p:custDataLst>
          </p:nvPr>
        </p:nvSpPr>
        <p:spPr>
          <a:xfrm>
            <a:off x="6636000" y="1908000"/>
            <a:ext cx="5060702" cy="4057363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3EC4CE-F6E7-3D5B-25AD-9BEF58BA893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6458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xt + 2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3" y="1916114"/>
            <a:ext cx="4192688" cy="4049249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7D7B807-27B0-752C-D165-821FA28D0AF6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3"/>
            </p:custDataLst>
          </p:nvPr>
        </p:nvSpPr>
        <p:spPr>
          <a:xfrm>
            <a:off x="5764812" y="1908000"/>
            <a:ext cx="5931890" cy="4057363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0B62D7-5A23-0FF8-29C5-9060A783E1B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Hier steht die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877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AF736F1-CA6A-B01D-3B0B-5718012B6E64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2"/>
            </p:custDataLst>
          </p:nvPr>
        </p:nvSpPr>
        <p:spPr>
          <a:xfrm>
            <a:off x="492126" y="1908000"/>
            <a:ext cx="5387877" cy="307663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Bildplatzhalter 6">
            <a:extLst>
              <a:ext uri="{FF2B5EF4-FFF2-40B4-BE49-F238E27FC236}">
                <a16:creationId xmlns:a16="http://schemas.microsoft.com/office/drawing/2014/main" id="{64CC8C7F-389B-7E53-6B33-4A9BF0F1D129}"/>
              </a:ext>
            </a:extLst>
          </p:cNvPr>
          <p:cNvSpPr>
            <a:spLocks noGrp="1"/>
          </p:cNvSpPr>
          <p:nvPr>
            <p:ph type="pic" sz="quarter" idx="17" hasCustomPrompt="1"/>
            <p:custDataLst>
              <p:tags r:id="rId3"/>
            </p:custDataLst>
          </p:nvPr>
        </p:nvSpPr>
        <p:spPr>
          <a:xfrm>
            <a:off x="6312000" y="1908000"/>
            <a:ext cx="5386289" cy="307663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FB2690C1-4544-9214-FE3D-B0ABB5E41CD5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4" y="4984630"/>
            <a:ext cx="5387878" cy="973258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0D8E7F1B-8207-6588-0564-C54EADB544D4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2" name="Textplatzhalter 35">
            <a:extLst>
              <a:ext uri="{FF2B5EF4-FFF2-40B4-BE49-F238E27FC236}">
                <a16:creationId xmlns:a16="http://schemas.microsoft.com/office/drawing/2014/main" id="{413DAC7D-908C-D94D-8B84-7B5715187DAE}"/>
              </a:ext>
            </a:extLst>
          </p:cNvPr>
          <p:cNvSpPr>
            <a:spLocks noGrp="1"/>
          </p:cNvSpPr>
          <p:nvPr>
            <p:ph type="body" sz="quarter" idx="21"/>
            <p:custDataLst>
              <p:tags r:id="rId6"/>
            </p:custDataLst>
          </p:nvPr>
        </p:nvSpPr>
        <p:spPr>
          <a:xfrm>
            <a:off x="6312000" y="4984630"/>
            <a:ext cx="5387878" cy="973258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72869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AF736F1-CA6A-B01D-3B0B-5718012B6E64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2"/>
            </p:custDataLst>
          </p:nvPr>
        </p:nvSpPr>
        <p:spPr>
          <a:xfrm>
            <a:off x="492125" y="1907005"/>
            <a:ext cx="3591388" cy="3078994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Bildplatzhalter 6">
            <a:extLst>
              <a:ext uri="{FF2B5EF4-FFF2-40B4-BE49-F238E27FC236}">
                <a16:creationId xmlns:a16="http://schemas.microsoft.com/office/drawing/2014/main" id="{204845B7-88D3-66EF-CA82-B8E1CC25849C}"/>
              </a:ext>
            </a:extLst>
          </p:cNvPr>
          <p:cNvSpPr>
            <a:spLocks noGrp="1"/>
          </p:cNvSpPr>
          <p:nvPr>
            <p:ph type="pic" sz="quarter" idx="21" hasCustomPrompt="1"/>
            <p:custDataLst>
              <p:tags r:id="rId3"/>
            </p:custDataLst>
          </p:nvPr>
        </p:nvSpPr>
        <p:spPr>
          <a:xfrm>
            <a:off x="4299513" y="1907005"/>
            <a:ext cx="3591388" cy="3078994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" name="Bildplatzhalter 6">
            <a:extLst>
              <a:ext uri="{FF2B5EF4-FFF2-40B4-BE49-F238E27FC236}">
                <a16:creationId xmlns:a16="http://schemas.microsoft.com/office/drawing/2014/main" id="{B3945D3D-162F-C7D8-64E7-EC6D0628E913}"/>
              </a:ext>
            </a:extLst>
          </p:cNvPr>
          <p:cNvSpPr>
            <a:spLocks noGrp="1"/>
          </p:cNvSpPr>
          <p:nvPr>
            <p:ph type="pic" sz="quarter" idx="22" hasCustomPrompt="1"/>
            <p:custDataLst>
              <p:tags r:id="rId4"/>
            </p:custDataLst>
          </p:nvPr>
        </p:nvSpPr>
        <p:spPr>
          <a:xfrm>
            <a:off x="8106901" y="1907005"/>
            <a:ext cx="3591388" cy="3078994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77C7877-C76F-4481-BD5D-D7C65767B25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0DAD4B9D-A151-E95D-CCC8-BB75D0270707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>
          <a:xfrm>
            <a:off x="492125" y="4986000"/>
            <a:ext cx="3591389" cy="972515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platzhalter 35">
            <a:extLst>
              <a:ext uri="{FF2B5EF4-FFF2-40B4-BE49-F238E27FC236}">
                <a16:creationId xmlns:a16="http://schemas.microsoft.com/office/drawing/2014/main" id="{CCC4641F-8F96-7E83-17EF-B7664CFD4222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7"/>
            </p:custDataLst>
          </p:nvPr>
        </p:nvSpPr>
        <p:spPr>
          <a:xfrm>
            <a:off x="4299513" y="4986000"/>
            <a:ext cx="3591389" cy="972515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59463E78-6C23-AC32-38A0-0655D8DAEA42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8"/>
            </p:custDataLst>
          </p:nvPr>
        </p:nvSpPr>
        <p:spPr>
          <a:xfrm>
            <a:off x="8106901" y="4986000"/>
            <a:ext cx="3591389" cy="972515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477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8415D268-EB29-8689-670E-2B3E7B53B0D3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492126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0BA4C7BF-293F-93E3-22D0-42FB47A5D5D6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3"/>
            </p:custDataLst>
          </p:nvPr>
        </p:nvSpPr>
        <p:spPr>
          <a:xfrm>
            <a:off x="3165562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291FFE74-7DD3-EA4C-2681-241050019F85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4"/>
            </p:custDataLst>
          </p:nvPr>
        </p:nvSpPr>
        <p:spPr>
          <a:xfrm>
            <a:off x="5838997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Bildplatzhalter 26">
            <a:extLst>
              <a:ext uri="{FF2B5EF4-FFF2-40B4-BE49-F238E27FC236}">
                <a16:creationId xmlns:a16="http://schemas.microsoft.com/office/drawing/2014/main" id="{870B0CB7-EEA5-881D-E595-8CF56EADBF72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5"/>
            </p:custDataLst>
          </p:nvPr>
        </p:nvSpPr>
        <p:spPr>
          <a:xfrm>
            <a:off x="8512434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492126" y="3700578"/>
            <a:ext cx="2457435" cy="2257310"/>
          </a:xfrm>
        </p:spPr>
        <p:txBody>
          <a:bodyPr tIns="216000"/>
          <a:lstStyle>
            <a:lvl5pPr>
              <a:defRPr/>
            </a:lvl5pPr>
            <a:lvl6pPr marL="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3" name="Textplatzhalter 31">
            <a:extLst>
              <a:ext uri="{FF2B5EF4-FFF2-40B4-BE49-F238E27FC236}">
                <a16:creationId xmlns:a16="http://schemas.microsoft.com/office/drawing/2014/main" id="{6B54B8F1-FADF-466D-C7E7-EB62F10AE7AC}"/>
              </a:ext>
            </a:extLst>
          </p:cNvPr>
          <p:cNvSpPr>
            <a:spLocks noGrp="1"/>
          </p:cNvSpPr>
          <p:nvPr>
            <p:ph type="body" sz="quarter" idx="18"/>
            <p:custDataLst>
              <p:tags r:id="rId7"/>
            </p:custDataLst>
          </p:nvPr>
        </p:nvSpPr>
        <p:spPr>
          <a:xfrm>
            <a:off x="3165562" y="3700579"/>
            <a:ext cx="2457435" cy="2257310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4" name="Textplatzhalter 31">
            <a:extLst>
              <a:ext uri="{FF2B5EF4-FFF2-40B4-BE49-F238E27FC236}">
                <a16:creationId xmlns:a16="http://schemas.microsoft.com/office/drawing/2014/main" id="{DC579E54-43EC-F31E-C764-BC10A88CD128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8"/>
            </p:custDataLst>
          </p:nvPr>
        </p:nvSpPr>
        <p:spPr>
          <a:xfrm>
            <a:off x="5838998" y="3700579"/>
            <a:ext cx="2457435" cy="2257310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5" name="Textplatzhalter 31">
            <a:extLst>
              <a:ext uri="{FF2B5EF4-FFF2-40B4-BE49-F238E27FC236}">
                <a16:creationId xmlns:a16="http://schemas.microsoft.com/office/drawing/2014/main" id="{9967D2BA-2F7B-F479-A4C9-4AA6E762235F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9"/>
            </p:custDataLst>
          </p:nvPr>
        </p:nvSpPr>
        <p:spPr>
          <a:xfrm>
            <a:off x="8512434" y="3700579"/>
            <a:ext cx="2457435" cy="2257310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CECE3D6-F3EF-71DB-33E4-4F5D501DC4B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0382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small +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8415D268-EB29-8689-670E-2B3E7B53B0D3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492126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0BA4C7BF-293F-93E3-22D0-42FB47A5D5D6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3"/>
            </p:custDataLst>
          </p:nvPr>
        </p:nvSpPr>
        <p:spPr>
          <a:xfrm>
            <a:off x="3165562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291FFE74-7DD3-EA4C-2681-241050019F85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4"/>
            </p:custDataLst>
          </p:nvPr>
        </p:nvSpPr>
        <p:spPr>
          <a:xfrm>
            <a:off x="5838997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Bildplatzhalter 26">
            <a:extLst>
              <a:ext uri="{FF2B5EF4-FFF2-40B4-BE49-F238E27FC236}">
                <a16:creationId xmlns:a16="http://schemas.microsoft.com/office/drawing/2014/main" id="{870B0CB7-EEA5-881D-E595-8CF56EADBF72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5"/>
            </p:custDataLst>
          </p:nvPr>
        </p:nvSpPr>
        <p:spPr>
          <a:xfrm>
            <a:off x="8512434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492126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98524343-66BE-45AF-37A6-2154B4FE50B1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7"/>
            </p:custDataLst>
          </p:nvPr>
        </p:nvSpPr>
        <p:spPr>
          <a:xfrm>
            <a:off x="492126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6" name="Textplatzhalter 31">
            <a:extLst>
              <a:ext uri="{FF2B5EF4-FFF2-40B4-BE49-F238E27FC236}">
                <a16:creationId xmlns:a16="http://schemas.microsoft.com/office/drawing/2014/main" id="{D75D31EC-10C7-D3A1-4DD4-5B967669FF6F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8"/>
            </p:custDataLst>
          </p:nvPr>
        </p:nvSpPr>
        <p:spPr>
          <a:xfrm>
            <a:off x="3165562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platzhalter 31">
            <a:extLst>
              <a:ext uri="{FF2B5EF4-FFF2-40B4-BE49-F238E27FC236}">
                <a16:creationId xmlns:a16="http://schemas.microsoft.com/office/drawing/2014/main" id="{3D97232D-4C91-F0DC-A895-18200A2921A7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9"/>
            </p:custDataLst>
          </p:nvPr>
        </p:nvSpPr>
        <p:spPr>
          <a:xfrm>
            <a:off x="5838998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1">
            <a:extLst>
              <a:ext uri="{FF2B5EF4-FFF2-40B4-BE49-F238E27FC236}">
                <a16:creationId xmlns:a16="http://schemas.microsoft.com/office/drawing/2014/main" id="{5A0D6B71-8D84-7CC0-4204-4D6DF07B1EFC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10"/>
            </p:custDataLst>
          </p:nvPr>
        </p:nvSpPr>
        <p:spPr>
          <a:xfrm>
            <a:off x="8512434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platzhalter 35">
            <a:extLst>
              <a:ext uri="{FF2B5EF4-FFF2-40B4-BE49-F238E27FC236}">
                <a16:creationId xmlns:a16="http://schemas.microsoft.com/office/drawing/2014/main" id="{5B1D51D7-0ACE-14F1-B156-7C2BACEADE4E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11"/>
            </p:custDataLst>
          </p:nvPr>
        </p:nvSpPr>
        <p:spPr>
          <a:xfrm>
            <a:off x="3165562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0" name="Textplatzhalter 35">
            <a:extLst>
              <a:ext uri="{FF2B5EF4-FFF2-40B4-BE49-F238E27FC236}">
                <a16:creationId xmlns:a16="http://schemas.microsoft.com/office/drawing/2014/main" id="{8F80E34A-4278-D87D-DC1C-8397B3E7EA6C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12"/>
            </p:custDataLst>
          </p:nvPr>
        </p:nvSpPr>
        <p:spPr>
          <a:xfrm>
            <a:off x="5838998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5D60460C-BAF2-677B-CF3E-C7F3AC5C4E91}"/>
              </a:ext>
            </a:extLst>
          </p:cNvPr>
          <p:cNvSpPr>
            <a:spLocks noGrp="1"/>
          </p:cNvSpPr>
          <p:nvPr>
            <p:ph type="body" sz="quarter" idx="27" hasCustomPrompt="1"/>
            <p:custDataLst>
              <p:tags r:id="rId13"/>
            </p:custDataLst>
          </p:nvPr>
        </p:nvSpPr>
        <p:spPr>
          <a:xfrm>
            <a:off x="8512434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85F92018-1980-DB65-08D4-9515AEB05E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492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8415D268-EB29-8689-670E-2B3E7B53B0D3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492125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3" name="Textplatzhalter 31">
            <a:extLst>
              <a:ext uri="{FF2B5EF4-FFF2-40B4-BE49-F238E27FC236}">
                <a16:creationId xmlns:a16="http://schemas.microsoft.com/office/drawing/2014/main" id="{6B54B8F1-FADF-466D-C7E7-EB62F10AE7AC}"/>
              </a:ext>
            </a:extLst>
          </p:cNvPr>
          <p:cNvSpPr>
            <a:spLocks noGrp="1"/>
          </p:cNvSpPr>
          <p:nvPr>
            <p:ph type="body" sz="quarter" idx="18"/>
            <p:custDataLst>
              <p:tags r:id="rId4"/>
            </p:custDataLst>
          </p:nvPr>
        </p:nvSpPr>
        <p:spPr>
          <a:xfrm>
            <a:off x="3165562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4" name="Textplatzhalter 31">
            <a:extLst>
              <a:ext uri="{FF2B5EF4-FFF2-40B4-BE49-F238E27FC236}">
                <a16:creationId xmlns:a16="http://schemas.microsoft.com/office/drawing/2014/main" id="{DC579E54-43EC-F31E-C764-BC10A88CD128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5"/>
            </p:custDataLst>
          </p:nvPr>
        </p:nvSpPr>
        <p:spPr>
          <a:xfrm>
            <a:off x="5838998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5" name="Textplatzhalter 31">
            <a:extLst>
              <a:ext uri="{FF2B5EF4-FFF2-40B4-BE49-F238E27FC236}">
                <a16:creationId xmlns:a16="http://schemas.microsoft.com/office/drawing/2014/main" id="{9967D2BA-2F7B-F479-A4C9-4AA6E762235F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>
          <a:xfrm>
            <a:off x="8512434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Bildplatzhalter 23">
            <a:extLst>
              <a:ext uri="{FF2B5EF4-FFF2-40B4-BE49-F238E27FC236}">
                <a16:creationId xmlns:a16="http://schemas.microsoft.com/office/drawing/2014/main" id="{40DBD73E-43F4-C5FC-5074-10833288DA25}"/>
              </a:ext>
            </a:extLst>
          </p:cNvPr>
          <p:cNvSpPr>
            <a:spLocks noGrp="1"/>
          </p:cNvSpPr>
          <p:nvPr>
            <p:ph type="pic" sz="quarter" idx="21" hasCustomPrompt="1"/>
            <p:custDataLst>
              <p:tags r:id="rId7"/>
            </p:custDataLst>
          </p:nvPr>
        </p:nvSpPr>
        <p:spPr>
          <a:xfrm>
            <a:off x="3165561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" name="Bildplatzhalter 23">
            <a:extLst>
              <a:ext uri="{FF2B5EF4-FFF2-40B4-BE49-F238E27FC236}">
                <a16:creationId xmlns:a16="http://schemas.microsoft.com/office/drawing/2014/main" id="{F7662930-FB5D-52CF-D853-77124F519C5B}"/>
              </a:ext>
            </a:extLst>
          </p:cNvPr>
          <p:cNvSpPr>
            <a:spLocks noGrp="1"/>
          </p:cNvSpPr>
          <p:nvPr>
            <p:ph type="pic" sz="quarter" idx="22" hasCustomPrompt="1"/>
            <p:custDataLst>
              <p:tags r:id="rId8"/>
            </p:custDataLst>
          </p:nvPr>
        </p:nvSpPr>
        <p:spPr>
          <a:xfrm>
            <a:off x="5838997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Bildplatzhalter 23">
            <a:extLst>
              <a:ext uri="{FF2B5EF4-FFF2-40B4-BE49-F238E27FC236}">
                <a16:creationId xmlns:a16="http://schemas.microsoft.com/office/drawing/2014/main" id="{ACA4975B-FE3A-8893-66C6-1B94D41025F1}"/>
              </a:ext>
            </a:extLst>
          </p:cNvPr>
          <p:cNvSpPr>
            <a:spLocks noGrp="1"/>
          </p:cNvSpPr>
          <p:nvPr>
            <p:ph type="pic" sz="quarter" idx="23" hasCustomPrompt="1"/>
            <p:custDataLst>
              <p:tags r:id="rId9"/>
            </p:custDataLst>
          </p:nvPr>
        </p:nvSpPr>
        <p:spPr>
          <a:xfrm>
            <a:off x="8512434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0D2245A-92F3-A2A1-73C5-E360093D7FA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54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Bildplatzhalter 68">
            <a:extLst>
              <a:ext uri="{FF2B5EF4-FFF2-40B4-BE49-F238E27FC236}">
                <a16:creationId xmlns:a16="http://schemas.microsoft.com/office/drawing/2014/main" id="{6A15CB3E-D9A7-435B-AEFA-13698E46D7ED}"/>
              </a:ext>
            </a:extLst>
          </p:cNvPr>
          <p:cNvSpPr>
            <a:spLocks noGrp="1"/>
          </p:cNvSpPr>
          <p:nvPr>
            <p:ph type="pic" sz="quarter" idx="17" hasCustomPrompt="1"/>
            <p:custDataLst>
              <p:tags r:id="rId1"/>
            </p:custDataLst>
          </p:nvPr>
        </p:nvSpPr>
        <p:spPr>
          <a:xfrm>
            <a:off x="7924999" y="4220308"/>
            <a:ext cx="3558237" cy="2637692"/>
          </a:xfrm>
          <a:custGeom>
            <a:avLst/>
            <a:gdLst>
              <a:gd name="connsiteX0" fmla="*/ 776463 w 3558237"/>
              <a:gd name="connsiteY0" fmla="*/ 0 h 2637692"/>
              <a:gd name="connsiteX1" fmla="*/ 3558237 w 3558237"/>
              <a:gd name="connsiteY1" fmla="*/ 0 h 2637692"/>
              <a:gd name="connsiteX2" fmla="*/ 2781774 w 3558237"/>
              <a:gd name="connsiteY2" fmla="*/ 2637692 h 2637692"/>
              <a:gd name="connsiteX3" fmla="*/ 0 w 3558237"/>
              <a:gd name="connsiteY3" fmla="*/ 2637692 h 263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8237" h="2637692">
                <a:moveTo>
                  <a:pt x="776463" y="0"/>
                </a:moveTo>
                <a:lnTo>
                  <a:pt x="3558237" y="0"/>
                </a:lnTo>
                <a:lnTo>
                  <a:pt x="2781774" y="2637692"/>
                </a:lnTo>
                <a:lnTo>
                  <a:pt x="0" y="2637692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3" name="Bildplatzhalter 72">
            <a:extLst>
              <a:ext uri="{FF2B5EF4-FFF2-40B4-BE49-F238E27FC236}">
                <a16:creationId xmlns:a16="http://schemas.microsoft.com/office/drawing/2014/main" id="{7523A4EC-B1A2-D9C7-90B6-D24583B11EF5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3"/>
            </p:custDataLst>
          </p:nvPr>
        </p:nvSpPr>
        <p:spPr>
          <a:xfrm>
            <a:off x="5339428" y="1086765"/>
            <a:ext cx="4160751" cy="4684470"/>
          </a:xfrm>
          <a:custGeom>
            <a:avLst/>
            <a:gdLst>
              <a:gd name="connsiteX0" fmla="*/ 1378978 w 4160751"/>
              <a:gd name="connsiteY0" fmla="*/ 0 h 4684470"/>
              <a:gd name="connsiteX1" fmla="*/ 4160751 w 4160751"/>
              <a:gd name="connsiteY1" fmla="*/ 0 h 4684470"/>
              <a:gd name="connsiteX2" fmla="*/ 2781774 w 4160751"/>
              <a:gd name="connsiteY2" fmla="*/ 4684470 h 4684470"/>
              <a:gd name="connsiteX3" fmla="*/ 0 w 4160751"/>
              <a:gd name="connsiteY3" fmla="*/ 4684470 h 468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0751" h="4684470">
                <a:moveTo>
                  <a:pt x="1378978" y="0"/>
                </a:moveTo>
                <a:lnTo>
                  <a:pt x="4160751" y="0"/>
                </a:lnTo>
                <a:lnTo>
                  <a:pt x="2781774" y="4684470"/>
                </a:lnTo>
                <a:lnTo>
                  <a:pt x="0" y="468447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3" name="Bildplatzhalter 62">
            <a:extLst>
              <a:ext uri="{FF2B5EF4-FFF2-40B4-BE49-F238E27FC236}">
                <a16:creationId xmlns:a16="http://schemas.microsoft.com/office/drawing/2014/main" id="{1C69259C-4142-A27A-DF79-D5A3F835066F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4"/>
            </p:custDataLst>
          </p:nvPr>
        </p:nvSpPr>
        <p:spPr>
          <a:xfrm>
            <a:off x="8723140" y="2"/>
            <a:ext cx="3468860" cy="4112969"/>
          </a:xfrm>
          <a:custGeom>
            <a:avLst/>
            <a:gdLst>
              <a:gd name="connsiteX0" fmla="*/ 1210744 w 3468860"/>
              <a:gd name="connsiteY0" fmla="*/ 0 h 4112969"/>
              <a:gd name="connsiteX1" fmla="*/ 3468860 w 3468860"/>
              <a:gd name="connsiteY1" fmla="*/ 0 h 4112969"/>
              <a:gd name="connsiteX2" fmla="*/ 3468860 w 3468860"/>
              <a:gd name="connsiteY2" fmla="*/ 4112969 h 4112969"/>
              <a:gd name="connsiteX3" fmla="*/ 0 w 3468860"/>
              <a:gd name="connsiteY3" fmla="*/ 4112969 h 4112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8860" h="4112969">
                <a:moveTo>
                  <a:pt x="1210744" y="0"/>
                </a:moveTo>
                <a:lnTo>
                  <a:pt x="3468860" y="0"/>
                </a:lnTo>
                <a:lnTo>
                  <a:pt x="3468860" y="4112969"/>
                </a:lnTo>
                <a:lnTo>
                  <a:pt x="0" y="411296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0" name="Textplatzhalter 35">
            <a:extLst>
              <a:ext uri="{FF2B5EF4-FFF2-40B4-BE49-F238E27FC236}">
                <a16:creationId xmlns:a16="http://schemas.microsoft.com/office/drawing/2014/main" id="{2D404DA4-B28A-B7DA-A982-B2FA4BBED3C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5"/>
            </p:custDataLst>
          </p:nvPr>
        </p:nvSpPr>
        <p:spPr>
          <a:xfrm>
            <a:off x="492126" y="2420939"/>
            <a:ext cx="4114800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4407CD1-3B78-CAAC-9205-2B122C6CC71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185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shared image + Image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0" name="Textplatzhalter 35">
            <a:extLst>
              <a:ext uri="{FF2B5EF4-FFF2-40B4-BE49-F238E27FC236}">
                <a16:creationId xmlns:a16="http://schemas.microsoft.com/office/drawing/2014/main" id="{2D404DA4-B28A-B7DA-A982-B2FA4BBED3C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2"/>
            </p:custDataLst>
          </p:nvPr>
        </p:nvSpPr>
        <p:spPr>
          <a:xfrm>
            <a:off x="492126" y="2420939"/>
            <a:ext cx="4114800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9E1AE6E3-E94E-65DD-542D-C1967EF0ED27}"/>
              </a:ext>
            </a:extLst>
          </p:cNvPr>
          <p:cNvSpPr>
            <a:spLocks noGrp="1"/>
          </p:cNvSpPr>
          <p:nvPr>
            <p:ph type="pic" sz="quarter" idx="22" hasCustomPrompt="1"/>
            <p:custDataLst>
              <p:tags r:id="rId3"/>
            </p:custDataLst>
          </p:nvPr>
        </p:nvSpPr>
        <p:spPr>
          <a:xfrm>
            <a:off x="5339428" y="2"/>
            <a:ext cx="6852572" cy="6857998"/>
          </a:xfrm>
          <a:custGeom>
            <a:avLst/>
            <a:gdLst>
              <a:gd name="connsiteX0" fmla="*/ 3362034 w 6852572"/>
              <a:gd name="connsiteY0" fmla="*/ 4220306 h 6857998"/>
              <a:gd name="connsiteX1" fmla="*/ 6143808 w 6852572"/>
              <a:gd name="connsiteY1" fmla="*/ 4220306 h 6857998"/>
              <a:gd name="connsiteX2" fmla="*/ 5367345 w 6852572"/>
              <a:gd name="connsiteY2" fmla="*/ 6857998 h 6857998"/>
              <a:gd name="connsiteX3" fmla="*/ 2585571 w 6852572"/>
              <a:gd name="connsiteY3" fmla="*/ 6857998 h 6857998"/>
              <a:gd name="connsiteX4" fmla="*/ 1378978 w 6852572"/>
              <a:gd name="connsiteY4" fmla="*/ 1086763 h 6857998"/>
              <a:gd name="connsiteX5" fmla="*/ 4160751 w 6852572"/>
              <a:gd name="connsiteY5" fmla="*/ 1086763 h 6857998"/>
              <a:gd name="connsiteX6" fmla="*/ 2781774 w 6852572"/>
              <a:gd name="connsiteY6" fmla="*/ 5771233 h 6857998"/>
              <a:gd name="connsiteX7" fmla="*/ 0 w 6852572"/>
              <a:gd name="connsiteY7" fmla="*/ 5771233 h 6857998"/>
              <a:gd name="connsiteX8" fmla="*/ 4594456 w 6852572"/>
              <a:gd name="connsiteY8" fmla="*/ 0 h 6857998"/>
              <a:gd name="connsiteX9" fmla="*/ 6852572 w 6852572"/>
              <a:gd name="connsiteY9" fmla="*/ 0 h 6857998"/>
              <a:gd name="connsiteX10" fmla="*/ 6852572 w 6852572"/>
              <a:gd name="connsiteY10" fmla="*/ 4112969 h 6857998"/>
              <a:gd name="connsiteX11" fmla="*/ 3383712 w 6852572"/>
              <a:gd name="connsiteY11" fmla="*/ 4112969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2572" h="6857998">
                <a:moveTo>
                  <a:pt x="3362034" y="4220306"/>
                </a:moveTo>
                <a:lnTo>
                  <a:pt x="6143808" y="4220306"/>
                </a:lnTo>
                <a:lnTo>
                  <a:pt x="5367345" y="6857998"/>
                </a:lnTo>
                <a:lnTo>
                  <a:pt x="2585571" y="6857998"/>
                </a:lnTo>
                <a:close/>
                <a:moveTo>
                  <a:pt x="1378978" y="1086763"/>
                </a:moveTo>
                <a:lnTo>
                  <a:pt x="4160751" y="1086763"/>
                </a:lnTo>
                <a:lnTo>
                  <a:pt x="2781774" y="5771233"/>
                </a:lnTo>
                <a:lnTo>
                  <a:pt x="0" y="5771233"/>
                </a:lnTo>
                <a:close/>
                <a:moveTo>
                  <a:pt x="4594456" y="0"/>
                </a:moveTo>
                <a:lnTo>
                  <a:pt x="6852572" y="0"/>
                </a:lnTo>
                <a:lnTo>
                  <a:pt x="6852572" y="4112969"/>
                </a:lnTo>
                <a:lnTo>
                  <a:pt x="3383712" y="411296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 bIns="1080000" anchor="ctr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BC79883-5EB1-19AF-D56C-3F130D23C34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4344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two images + Image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3" name="Bildplatzhalter 72">
            <a:extLst>
              <a:ext uri="{FF2B5EF4-FFF2-40B4-BE49-F238E27FC236}">
                <a16:creationId xmlns:a16="http://schemas.microsoft.com/office/drawing/2014/main" id="{7523A4EC-B1A2-D9C7-90B6-D24583B11EF5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5339428" y="1086765"/>
            <a:ext cx="4160751" cy="4684470"/>
          </a:xfrm>
          <a:custGeom>
            <a:avLst/>
            <a:gdLst>
              <a:gd name="connsiteX0" fmla="*/ 1378978 w 4160751"/>
              <a:gd name="connsiteY0" fmla="*/ 0 h 4684470"/>
              <a:gd name="connsiteX1" fmla="*/ 4160751 w 4160751"/>
              <a:gd name="connsiteY1" fmla="*/ 0 h 4684470"/>
              <a:gd name="connsiteX2" fmla="*/ 2781774 w 4160751"/>
              <a:gd name="connsiteY2" fmla="*/ 4684470 h 4684470"/>
              <a:gd name="connsiteX3" fmla="*/ 0 w 4160751"/>
              <a:gd name="connsiteY3" fmla="*/ 4684470 h 468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0751" h="4684470">
                <a:moveTo>
                  <a:pt x="1378978" y="0"/>
                </a:moveTo>
                <a:lnTo>
                  <a:pt x="4160751" y="0"/>
                </a:lnTo>
                <a:lnTo>
                  <a:pt x="2781774" y="4684470"/>
                </a:lnTo>
                <a:lnTo>
                  <a:pt x="0" y="468447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3" name="Bildplatzhalter 62">
            <a:extLst>
              <a:ext uri="{FF2B5EF4-FFF2-40B4-BE49-F238E27FC236}">
                <a16:creationId xmlns:a16="http://schemas.microsoft.com/office/drawing/2014/main" id="{1C69259C-4142-A27A-DF79-D5A3F835066F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3"/>
            </p:custDataLst>
          </p:nvPr>
        </p:nvSpPr>
        <p:spPr>
          <a:xfrm>
            <a:off x="8723140" y="2"/>
            <a:ext cx="3468860" cy="4112969"/>
          </a:xfrm>
          <a:custGeom>
            <a:avLst/>
            <a:gdLst>
              <a:gd name="connsiteX0" fmla="*/ 1210744 w 3468860"/>
              <a:gd name="connsiteY0" fmla="*/ 0 h 4112969"/>
              <a:gd name="connsiteX1" fmla="*/ 3468860 w 3468860"/>
              <a:gd name="connsiteY1" fmla="*/ 0 h 4112969"/>
              <a:gd name="connsiteX2" fmla="*/ 3468860 w 3468860"/>
              <a:gd name="connsiteY2" fmla="*/ 4112969 h 4112969"/>
              <a:gd name="connsiteX3" fmla="*/ 0 w 3468860"/>
              <a:gd name="connsiteY3" fmla="*/ 4112969 h 4112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8860" h="4112969">
                <a:moveTo>
                  <a:pt x="1210744" y="0"/>
                </a:moveTo>
                <a:lnTo>
                  <a:pt x="3468860" y="0"/>
                </a:lnTo>
                <a:lnTo>
                  <a:pt x="3468860" y="4112969"/>
                </a:lnTo>
                <a:lnTo>
                  <a:pt x="0" y="411296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0" name="Textplatzhalter 35">
            <a:extLst>
              <a:ext uri="{FF2B5EF4-FFF2-40B4-BE49-F238E27FC236}">
                <a16:creationId xmlns:a16="http://schemas.microsoft.com/office/drawing/2014/main" id="{2D404DA4-B28A-B7DA-A982-B2FA4BBED3C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6" y="2420939"/>
            <a:ext cx="4114800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9B34A487-3EFF-24EB-C255-BAD19A68C5FC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7924999" y="4220308"/>
            <a:ext cx="3558237" cy="2637692"/>
          </a:xfrm>
          <a:custGeom>
            <a:avLst/>
            <a:gdLst>
              <a:gd name="connsiteX0" fmla="*/ 776463 w 3558237"/>
              <a:gd name="connsiteY0" fmla="*/ 0 h 2637692"/>
              <a:gd name="connsiteX1" fmla="*/ 3558237 w 3558237"/>
              <a:gd name="connsiteY1" fmla="*/ 0 h 2637692"/>
              <a:gd name="connsiteX2" fmla="*/ 2781774 w 3558237"/>
              <a:gd name="connsiteY2" fmla="*/ 2637692 h 2637692"/>
              <a:gd name="connsiteX3" fmla="*/ 0 w 3558237"/>
              <a:gd name="connsiteY3" fmla="*/ 2637692 h 263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8237" h="2637692">
                <a:moveTo>
                  <a:pt x="776463" y="0"/>
                </a:moveTo>
                <a:lnTo>
                  <a:pt x="3558237" y="0"/>
                </a:lnTo>
                <a:lnTo>
                  <a:pt x="2781774" y="2637692"/>
                </a:lnTo>
                <a:lnTo>
                  <a:pt x="0" y="2637692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0" tIns="360000" rIns="720000" bIns="360000" anchor="ctr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95D911D-FA7A-51B4-3A6B-AE9B546857A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169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94305A8-DB5F-AF65-49E6-9AC4436BF45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Bildplatzhalter 47">
            <a:extLst>
              <a:ext uri="{FF2B5EF4-FFF2-40B4-BE49-F238E27FC236}">
                <a16:creationId xmlns:a16="http://schemas.microsoft.com/office/drawing/2014/main" id="{63621DEC-D4BD-6068-7386-D499C284A498}"/>
              </a:ext>
            </a:extLst>
          </p:cNvPr>
          <p:cNvSpPr>
            <a:spLocks noGrp="1"/>
          </p:cNvSpPr>
          <p:nvPr>
            <p:ph type="pic" sz="quarter" idx="36" hasCustomPrompt="1"/>
            <p:custDataLst>
              <p:tags r:id="rId2"/>
            </p:custDataLst>
          </p:nvPr>
        </p:nvSpPr>
        <p:spPr>
          <a:xfrm>
            <a:off x="1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5981 h 3429000"/>
              <a:gd name="connsiteX3" fmla="*/ 11184360 w 12192000"/>
              <a:gd name="connsiteY3" fmla="*/ 3429000 h 3429000"/>
              <a:gd name="connsiteX4" fmla="*/ 0 w 12192000"/>
              <a:gd name="connsiteY4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5981"/>
                </a:lnTo>
                <a:lnTo>
                  <a:pt x="11184360" y="3429000"/>
                </a:lnTo>
                <a:lnTo>
                  <a:pt x="0" y="342900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 lIns="180000" tIns="180000" rIns="180000" bIns="180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Bildplatzhalter 17">
            <a:extLst>
              <a:ext uri="{FF2B5EF4-FFF2-40B4-BE49-F238E27FC236}">
                <a16:creationId xmlns:a16="http://schemas.microsoft.com/office/drawing/2014/main" id="{92F7A707-3BA2-73D6-0ABE-BFF6DF9F1D2F}"/>
              </a:ext>
            </a:extLst>
          </p:cNvPr>
          <p:cNvSpPr>
            <a:spLocks noGrp="1"/>
          </p:cNvSpPr>
          <p:nvPr>
            <p:ph type="pic" sz="quarter" idx="27" hasCustomPrompt="1"/>
            <p:custDataLst>
              <p:tags r:id="rId4"/>
            </p:custDataLst>
          </p:nvPr>
        </p:nvSpPr>
        <p:spPr>
          <a:xfrm>
            <a:off x="2776558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Bildplatzhalter 17">
            <a:extLst>
              <a:ext uri="{FF2B5EF4-FFF2-40B4-BE49-F238E27FC236}">
                <a16:creationId xmlns:a16="http://schemas.microsoft.com/office/drawing/2014/main" id="{F04FE819-5C27-7131-74F6-D5EFED62038B}"/>
              </a:ext>
            </a:extLst>
          </p:cNvPr>
          <p:cNvSpPr>
            <a:spLocks noGrp="1"/>
          </p:cNvSpPr>
          <p:nvPr>
            <p:ph type="pic" sz="quarter" idx="28" hasCustomPrompt="1"/>
            <p:custDataLst>
              <p:tags r:id="rId5"/>
            </p:custDataLst>
          </p:nvPr>
        </p:nvSpPr>
        <p:spPr>
          <a:xfrm>
            <a:off x="5060990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2" name="Bildplatzhalter 17">
            <a:extLst>
              <a:ext uri="{FF2B5EF4-FFF2-40B4-BE49-F238E27FC236}">
                <a16:creationId xmlns:a16="http://schemas.microsoft.com/office/drawing/2014/main" id="{106358B9-E5A6-E522-BA11-52B63AF242CC}"/>
              </a:ext>
            </a:extLst>
          </p:cNvPr>
          <p:cNvSpPr>
            <a:spLocks noGrp="1"/>
          </p:cNvSpPr>
          <p:nvPr>
            <p:ph type="pic" sz="quarter" idx="29" hasCustomPrompt="1"/>
            <p:custDataLst>
              <p:tags r:id="rId6"/>
            </p:custDataLst>
          </p:nvPr>
        </p:nvSpPr>
        <p:spPr>
          <a:xfrm>
            <a:off x="7345422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3" name="Bildplatzhalter 17">
            <a:extLst>
              <a:ext uri="{FF2B5EF4-FFF2-40B4-BE49-F238E27FC236}">
                <a16:creationId xmlns:a16="http://schemas.microsoft.com/office/drawing/2014/main" id="{6FF37277-768B-2011-8924-356EBC2E8BF5}"/>
              </a:ext>
            </a:extLst>
          </p:cNvPr>
          <p:cNvSpPr>
            <a:spLocks noGrp="1"/>
          </p:cNvSpPr>
          <p:nvPr>
            <p:ph type="pic" sz="quarter" idx="30" hasCustomPrompt="1"/>
            <p:custDataLst>
              <p:tags r:id="rId7"/>
            </p:custDataLst>
          </p:nvPr>
        </p:nvSpPr>
        <p:spPr>
          <a:xfrm>
            <a:off x="9629855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Textplatzhalter 35">
            <a:extLst>
              <a:ext uri="{FF2B5EF4-FFF2-40B4-BE49-F238E27FC236}">
                <a16:creationId xmlns:a16="http://schemas.microsoft.com/office/drawing/2014/main" id="{B9BB7D23-F7A2-9E67-D979-929DC254135D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8"/>
            </p:custDataLst>
          </p:nvPr>
        </p:nvSpPr>
        <p:spPr>
          <a:xfrm>
            <a:off x="492126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5" name="Textplatzhalter 35">
            <a:extLst>
              <a:ext uri="{FF2B5EF4-FFF2-40B4-BE49-F238E27FC236}">
                <a16:creationId xmlns:a16="http://schemas.microsoft.com/office/drawing/2014/main" id="{C003724B-9898-132B-8FB5-18CE882634CD}"/>
              </a:ext>
            </a:extLst>
          </p:cNvPr>
          <p:cNvSpPr>
            <a:spLocks noGrp="1"/>
          </p:cNvSpPr>
          <p:nvPr>
            <p:ph type="body" sz="quarter" idx="31"/>
            <p:custDataLst>
              <p:tags r:id="rId9"/>
            </p:custDataLst>
          </p:nvPr>
        </p:nvSpPr>
        <p:spPr>
          <a:xfrm>
            <a:off x="2776558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6" name="Textplatzhalter 35">
            <a:extLst>
              <a:ext uri="{FF2B5EF4-FFF2-40B4-BE49-F238E27FC236}">
                <a16:creationId xmlns:a16="http://schemas.microsoft.com/office/drawing/2014/main" id="{F183CD0F-9148-D39E-6C63-2D908EFE83A4}"/>
              </a:ext>
            </a:extLst>
          </p:cNvPr>
          <p:cNvSpPr>
            <a:spLocks noGrp="1"/>
          </p:cNvSpPr>
          <p:nvPr>
            <p:ph type="body" sz="quarter" idx="32"/>
            <p:custDataLst>
              <p:tags r:id="rId10"/>
            </p:custDataLst>
          </p:nvPr>
        </p:nvSpPr>
        <p:spPr>
          <a:xfrm>
            <a:off x="5060991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7" name="Textplatzhalter 35">
            <a:extLst>
              <a:ext uri="{FF2B5EF4-FFF2-40B4-BE49-F238E27FC236}">
                <a16:creationId xmlns:a16="http://schemas.microsoft.com/office/drawing/2014/main" id="{DDFA0B86-729C-0A0C-3001-2F6A0B7E72C5}"/>
              </a:ext>
            </a:extLst>
          </p:cNvPr>
          <p:cNvSpPr>
            <a:spLocks noGrp="1"/>
          </p:cNvSpPr>
          <p:nvPr>
            <p:ph type="body" sz="quarter" idx="33"/>
            <p:custDataLst>
              <p:tags r:id="rId11"/>
            </p:custDataLst>
          </p:nvPr>
        </p:nvSpPr>
        <p:spPr>
          <a:xfrm>
            <a:off x="7345422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platzhalter 35">
            <a:extLst>
              <a:ext uri="{FF2B5EF4-FFF2-40B4-BE49-F238E27FC236}">
                <a16:creationId xmlns:a16="http://schemas.microsoft.com/office/drawing/2014/main" id="{F61D486A-1D3D-3B87-2368-1AE8EED09374}"/>
              </a:ext>
            </a:extLst>
          </p:cNvPr>
          <p:cNvSpPr>
            <a:spLocks noGrp="1"/>
          </p:cNvSpPr>
          <p:nvPr>
            <p:ph type="body" sz="quarter" idx="34"/>
            <p:custDataLst>
              <p:tags r:id="rId12"/>
            </p:custDataLst>
          </p:nvPr>
        </p:nvSpPr>
        <p:spPr>
          <a:xfrm>
            <a:off x="9629855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F10E6F89-E0FA-1659-71DF-168854E49977}"/>
              </a:ext>
            </a:extLst>
          </p:cNvPr>
          <p:cNvSpPr>
            <a:spLocks noGrp="1"/>
          </p:cNvSpPr>
          <p:nvPr>
            <p:ph type="pic" sz="quarter" idx="26" hasCustomPrompt="1"/>
            <p:custDataLst>
              <p:tags r:id="rId13"/>
            </p:custDataLst>
          </p:nvPr>
        </p:nvSpPr>
        <p:spPr>
          <a:xfrm>
            <a:off x="492126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92CF9A9-A3E7-4BB1-BBAC-DF25DFDD87A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289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+ ico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388C0C6-D0B1-EE08-18A5-FEAB8B20AD78}"/>
              </a:ext>
            </a:extLst>
          </p:cNvPr>
          <p:cNvSpPr>
            <a:spLocks noGrp="1"/>
          </p:cNvSpPr>
          <p:nvPr>
            <p:ph type="pic" sz="quarter" idx="21" hasCustomPrompt="1"/>
            <p:custDataLst>
              <p:tags r:id="rId2"/>
            </p:custDataLst>
          </p:nvPr>
        </p:nvSpPr>
        <p:spPr>
          <a:xfrm>
            <a:off x="-5369" y="0"/>
            <a:ext cx="12197369" cy="3428999"/>
          </a:xfrm>
          <a:custGeom>
            <a:avLst/>
            <a:gdLst>
              <a:gd name="connsiteX0" fmla="*/ 0 w 12197369"/>
              <a:gd name="connsiteY0" fmla="*/ 0 h 3428999"/>
              <a:gd name="connsiteX1" fmla="*/ 1962956 w 12197369"/>
              <a:gd name="connsiteY1" fmla="*/ 0 h 3428999"/>
              <a:gd name="connsiteX2" fmla="*/ 4009374 w 12197369"/>
              <a:gd name="connsiteY2" fmla="*/ 0 h 3428999"/>
              <a:gd name="connsiteX3" fmla="*/ 8192335 w 12197369"/>
              <a:gd name="connsiteY3" fmla="*/ 0 h 3428999"/>
              <a:gd name="connsiteX4" fmla="*/ 8688299 w 12197369"/>
              <a:gd name="connsiteY4" fmla="*/ 0 h 3428999"/>
              <a:gd name="connsiteX5" fmla="*/ 11347446 w 12197369"/>
              <a:gd name="connsiteY5" fmla="*/ 0 h 3428999"/>
              <a:gd name="connsiteX6" fmla="*/ 11924173 w 12197369"/>
              <a:gd name="connsiteY6" fmla="*/ 0 h 3428999"/>
              <a:gd name="connsiteX7" fmla="*/ 12197369 w 12197369"/>
              <a:gd name="connsiteY7" fmla="*/ 0 h 3428999"/>
              <a:gd name="connsiteX8" fmla="*/ 12197369 w 12197369"/>
              <a:gd name="connsiteY8" fmla="*/ 3428999 h 3428999"/>
              <a:gd name="connsiteX9" fmla="*/ 11924173 w 12197369"/>
              <a:gd name="connsiteY9" fmla="*/ 3428999 h 3428999"/>
              <a:gd name="connsiteX10" fmla="*/ 11155663 w 12197369"/>
              <a:gd name="connsiteY10" fmla="*/ 3428999 h 3428999"/>
              <a:gd name="connsiteX11" fmla="*/ 10204294 w 12197369"/>
              <a:gd name="connsiteY11" fmla="*/ 3428999 h 3428999"/>
              <a:gd name="connsiteX12" fmla="*/ 8688299 w 12197369"/>
              <a:gd name="connsiteY12" fmla="*/ 3428999 h 3428999"/>
              <a:gd name="connsiteX13" fmla="*/ 7465074 w 12197369"/>
              <a:gd name="connsiteY13" fmla="*/ 3428999 h 3428999"/>
              <a:gd name="connsiteX14" fmla="*/ 6101369 w 12197369"/>
              <a:gd name="connsiteY14" fmla="*/ 3428999 h 3428999"/>
              <a:gd name="connsiteX15" fmla="*/ 4009374 w 12197369"/>
              <a:gd name="connsiteY15" fmla="*/ 3428999 h 3428999"/>
              <a:gd name="connsiteX16" fmla="*/ 0 w 12197369"/>
              <a:gd name="connsiteY16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7369" h="3428999">
                <a:moveTo>
                  <a:pt x="0" y="0"/>
                </a:moveTo>
                <a:lnTo>
                  <a:pt x="1962956" y="0"/>
                </a:lnTo>
                <a:lnTo>
                  <a:pt x="4009374" y="0"/>
                </a:lnTo>
                <a:lnTo>
                  <a:pt x="8192335" y="0"/>
                </a:lnTo>
                <a:lnTo>
                  <a:pt x="8688299" y="0"/>
                </a:lnTo>
                <a:lnTo>
                  <a:pt x="11347446" y="0"/>
                </a:lnTo>
                <a:lnTo>
                  <a:pt x="11924173" y="0"/>
                </a:lnTo>
                <a:lnTo>
                  <a:pt x="12197369" y="0"/>
                </a:lnTo>
                <a:lnTo>
                  <a:pt x="12197369" y="3428999"/>
                </a:lnTo>
                <a:lnTo>
                  <a:pt x="11924173" y="3428999"/>
                </a:lnTo>
                <a:lnTo>
                  <a:pt x="11155663" y="3428999"/>
                </a:lnTo>
                <a:lnTo>
                  <a:pt x="10204294" y="3428999"/>
                </a:lnTo>
                <a:lnTo>
                  <a:pt x="8688299" y="3428999"/>
                </a:lnTo>
                <a:lnTo>
                  <a:pt x="7465074" y="3428999"/>
                </a:lnTo>
                <a:lnTo>
                  <a:pt x="6101369" y="3428999"/>
                </a:lnTo>
                <a:lnTo>
                  <a:pt x="4009374" y="3428999"/>
                </a:lnTo>
                <a:lnTo>
                  <a:pt x="0" y="3428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 lIns="180000" tIns="180000" rIns="180000" bIns="180000">
            <a:noAutofit/>
          </a:bodyPr>
          <a:lstStyle>
            <a:lvl1pPr marL="0" indent="0"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5" name="Textplatzhalter 35">
            <a:extLst>
              <a:ext uri="{FF2B5EF4-FFF2-40B4-BE49-F238E27FC236}">
                <a16:creationId xmlns:a16="http://schemas.microsoft.com/office/drawing/2014/main" id="{54FA39D7-922B-80F9-189E-282D0EA7A160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3"/>
            </p:custDataLst>
          </p:nvPr>
        </p:nvSpPr>
        <p:spPr>
          <a:xfrm>
            <a:off x="492126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6" name="Textplatzhalter 35">
            <a:extLst>
              <a:ext uri="{FF2B5EF4-FFF2-40B4-BE49-F238E27FC236}">
                <a16:creationId xmlns:a16="http://schemas.microsoft.com/office/drawing/2014/main" id="{DAED45AA-62BB-1CBB-1580-6758879E43F1}"/>
              </a:ext>
            </a:extLst>
          </p:cNvPr>
          <p:cNvSpPr>
            <a:spLocks noGrp="1"/>
          </p:cNvSpPr>
          <p:nvPr>
            <p:ph type="body" sz="quarter" idx="39"/>
            <p:custDataLst>
              <p:tags r:id="rId4"/>
            </p:custDataLst>
          </p:nvPr>
        </p:nvSpPr>
        <p:spPr>
          <a:xfrm>
            <a:off x="2776559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7" name="Textplatzhalter 35">
            <a:extLst>
              <a:ext uri="{FF2B5EF4-FFF2-40B4-BE49-F238E27FC236}">
                <a16:creationId xmlns:a16="http://schemas.microsoft.com/office/drawing/2014/main" id="{DEAE2100-7413-D622-3632-73EDA699A756}"/>
              </a:ext>
            </a:extLst>
          </p:cNvPr>
          <p:cNvSpPr>
            <a:spLocks noGrp="1"/>
          </p:cNvSpPr>
          <p:nvPr>
            <p:ph type="body" sz="quarter" idx="40"/>
            <p:custDataLst>
              <p:tags r:id="rId5"/>
            </p:custDataLst>
          </p:nvPr>
        </p:nvSpPr>
        <p:spPr>
          <a:xfrm>
            <a:off x="5060992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8" name="Textplatzhalter 35">
            <a:extLst>
              <a:ext uri="{FF2B5EF4-FFF2-40B4-BE49-F238E27FC236}">
                <a16:creationId xmlns:a16="http://schemas.microsoft.com/office/drawing/2014/main" id="{0F928476-AFF3-C530-86C3-CDAADD175ED3}"/>
              </a:ext>
            </a:extLst>
          </p:cNvPr>
          <p:cNvSpPr>
            <a:spLocks noGrp="1"/>
          </p:cNvSpPr>
          <p:nvPr>
            <p:ph type="body" sz="quarter" idx="41"/>
            <p:custDataLst>
              <p:tags r:id="rId6"/>
            </p:custDataLst>
          </p:nvPr>
        </p:nvSpPr>
        <p:spPr>
          <a:xfrm>
            <a:off x="7345425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9" name="Textplatzhalter 35">
            <a:extLst>
              <a:ext uri="{FF2B5EF4-FFF2-40B4-BE49-F238E27FC236}">
                <a16:creationId xmlns:a16="http://schemas.microsoft.com/office/drawing/2014/main" id="{A0EED1A5-F853-31CF-A1CE-82733407CEE8}"/>
              </a:ext>
            </a:extLst>
          </p:cNvPr>
          <p:cNvSpPr>
            <a:spLocks noGrp="1"/>
          </p:cNvSpPr>
          <p:nvPr>
            <p:ph type="body" sz="quarter" idx="42"/>
            <p:custDataLst>
              <p:tags r:id="rId7"/>
            </p:custDataLst>
          </p:nvPr>
        </p:nvSpPr>
        <p:spPr>
          <a:xfrm>
            <a:off x="9629856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FDA224-EAC0-9621-995B-71BB2E78C1DB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14" name="SmartArt-Platzhalter 13">
            <a:extLst>
              <a:ext uri="{FF2B5EF4-FFF2-40B4-BE49-F238E27FC236}">
                <a16:creationId xmlns:a16="http://schemas.microsoft.com/office/drawing/2014/main" id="{592D4946-6AB6-512C-90C0-9B299ED0EFED}"/>
              </a:ext>
            </a:extLst>
          </p:cNvPr>
          <p:cNvSpPr>
            <a:spLocks noGrp="1"/>
          </p:cNvSpPr>
          <p:nvPr>
            <p:ph type="dgm" sz="quarter" idx="43"/>
            <p:custDataLst>
              <p:tags r:id="rId9"/>
            </p:custDataLst>
          </p:nvPr>
        </p:nvSpPr>
        <p:spPr>
          <a:xfrm>
            <a:off x="7797723" y="1"/>
            <a:ext cx="4394276" cy="3428998"/>
          </a:xfr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F10E6F89-E0FA-1659-71DF-168854E49977}"/>
              </a:ext>
            </a:extLst>
          </p:cNvPr>
          <p:cNvSpPr>
            <a:spLocks noGrp="1"/>
          </p:cNvSpPr>
          <p:nvPr>
            <p:ph type="pic" sz="quarter" idx="26" hasCustomPrompt="1"/>
            <p:custDataLst>
              <p:tags r:id="rId10"/>
            </p:custDataLst>
          </p:nvPr>
        </p:nvSpPr>
        <p:spPr>
          <a:xfrm>
            <a:off x="492126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Bildplatzhalter 17">
            <a:extLst>
              <a:ext uri="{FF2B5EF4-FFF2-40B4-BE49-F238E27FC236}">
                <a16:creationId xmlns:a16="http://schemas.microsoft.com/office/drawing/2014/main" id="{92F7A707-3BA2-73D6-0ABE-BFF6DF9F1D2F}"/>
              </a:ext>
            </a:extLst>
          </p:cNvPr>
          <p:cNvSpPr>
            <a:spLocks noGrp="1"/>
          </p:cNvSpPr>
          <p:nvPr>
            <p:ph type="pic" sz="quarter" idx="27" hasCustomPrompt="1"/>
            <p:custDataLst>
              <p:tags r:id="rId11"/>
            </p:custDataLst>
          </p:nvPr>
        </p:nvSpPr>
        <p:spPr>
          <a:xfrm>
            <a:off x="2776559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Bildplatzhalter 17">
            <a:extLst>
              <a:ext uri="{FF2B5EF4-FFF2-40B4-BE49-F238E27FC236}">
                <a16:creationId xmlns:a16="http://schemas.microsoft.com/office/drawing/2014/main" id="{F04FE819-5C27-7131-74F6-D5EFED62038B}"/>
              </a:ext>
            </a:extLst>
          </p:cNvPr>
          <p:cNvSpPr>
            <a:spLocks noGrp="1"/>
          </p:cNvSpPr>
          <p:nvPr>
            <p:ph type="pic" sz="quarter" idx="28" hasCustomPrompt="1"/>
            <p:custDataLst>
              <p:tags r:id="rId12"/>
            </p:custDataLst>
          </p:nvPr>
        </p:nvSpPr>
        <p:spPr>
          <a:xfrm>
            <a:off x="5060992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2" name="Bildplatzhalter 17">
            <a:extLst>
              <a:ext uri="{FF2B5EF4-FFF2-40B4-BE49-F238E27FC236}">
                <a16:creationId xmlns:a16="http://schemas.microsoft.com/office/drawing/2014/main" id="{106358B9-E5A6-E522-BA11-52B63AF242CC}"/>
              </a:ext>
            </a:extLst>
          </p:cNvPr>
          <p:cNvSpPr>
            <a:spLocks noGrp="1"/>
          </p:cNvSpPr>
          <p:nvPr>
            <p:ph type="pic" sz="quarter" idx="29" hasCustomPrompt="1"/>
            <p:custDataLst>
              <p:tags r:id="rId13"/>
            </p:custDataLst>
          </p:nvPr>
        </p:nvSpPr>
        <p:spPr>
          <a:xfrm>
            <a:off x="7345425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3" name="Bildplatzhalter 17">
            <a:extLst>
              <a:ext uri="{FF2B5EF4-FFF2-40B4-BE49-F238E27FC236}">
                <a16:creationId xmlns:a16="http://schemas.microsoft.com/office/drawing/2014/main" id="{6FF37277-768B-2011-8924-356EBC2E8BF5}"/>
              </a:ext>
            </a:extLst>
          </p:cNvPr>
          <p:cNvSpPr>
            <a:spLocks noGrp="1"/>
          </p:cNvSpPr>
          <p:nvPr>
            <p:ph type="pic" sz="quarter" idx="30" hasCustomPrompt="1"/>
            <p:custDataLst>
              <p:tags r:id="rId14"/>
            </p:custDataLst>
          </p:nvPr>
        </p:nvSpPr>
        <p:spPr>
          <a:xfrm>
            <a:off x="9629855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7973535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DF4BA869-5081-58EA-21A5-DA206E619608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2"/>
            </p:custDataLst>
          </p:nvPr>
        </p:nvSpPr>
        <p:spPr>
          <a:xfrm>
            <a:off x="5363151" y="0"/>
            <a:ext cx="6201052" cy="6858000"/>
          </a:xfrm>
          <a:custGeom>
            <a:avLst/>
            <a:gdLst>
              <a:gd name="connsiteX0" fmla="*/ 2018803 w 6201052"/>
              <a:gd name="connsiteY0" fmla="*/ 0 h 6858000"/>
              <a:gd name="connsiteX1" fmla="*/ 6201052 w 6201052"/>
              <a:gd name="connsiteY1" fmla="*/ 0 h 6858000"/>
              <a:gd name="connsiteX2" fmla="*/ 4182247 w 6201052"/>
              <a:gd name="connsiteY2" fmla="*/ 6858000 h 6858000"/>
              <a:gd name="connsiteX3" fmla="*/ 0 w 62010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052" h="6858000">
                <a:moveTo>
                  <a:pt x="2018803" y="0"/>
                </a:moveTo>
                <a:lnTo>
                  <a:pt x="6201052" y="0"/>
                </a:lnTo>
                <a:lnTo>
                  <a:pt x="4182247" y="6858000"/>
                </a:lnTo>
                <a:lnTo>
                  <a:pt x="0" y="685800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A184A207-99D6-CCD3-FE50-E6F33133D667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3"/>
            </p:custDataLst>
          </p:nvPr>
        </p:nvSpPr>
        <p:spPr>
          <a:xfrm>
            <a:off x="492126" y="2420939"/>
            <a:ext cx="4543375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C9382B3-1CF5-2CE4-5B66-0266550DD9E4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796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96E13D1-82B8-7BB2-FCD0-658F0913AAA0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1"/>
            </p:custDataLst>
          </p:nvPr>
        </p:nvSpPr>
        <p:spPr>
          <a:xfrm>
            <a:off x="5142608" y="2"/>
            <a:ext cx="7049392" cy="6857999"/>
          </a:xfrm>
          <a:custGeom>
            <a:avLst/>
            <a:gdLst>
              <a:gd name="connsiteX0" fmla="*/ 2018802 w 7049392"/>
              <a:gd name="connsiteY0" fmla="*/ 0 h 6857999"/>
              <a:gd name="connsiteX1" fmla="*/ 7049392 w 7049392"/>
              <a:gd name="connsiteY1" fmla="*/ 0 h 6857999"/>
              <a:gd name="connsiteX2" fmla="*/ 7049392 w 7049392"/>
              <a:gd name="connsiteY2" fmla="*/ 6857999 h 6857999"/>
              <a:gd name="connsiteX3" fmla="*/ 0 w 704939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9392" h="6857999">
                <a:moveTo>
                  <a:pt x="2018802" y="0"/>
                </a:moveTo>
                <a:lnTo>
                  <a:pt x="7049392" y="0"/>
                </a:lnTo>
                <a:lnTo>
                  <a:pt x="7049392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3"/>
            </p:custDataLst>
          </p:nvPr>
        </p:nvSpPr>
        <p:spPr>
          <a:xfrm>
            <a:off x="9942641" y="6291604"/>
            <a:ext cx="1755648" cy="241942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20B8B09F-59B5-C5F0-5FBA-89BAF40829C8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6" y="2420939"/>
            <a:ext cx="4543200" cy="35369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E27903-7FB7-D525-B6AF-5662B0B7B8A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163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+ Image descri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96E13D1-82B8-7BB2-FCD0-658F0913AAA0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1"/>
            </p:custDataLst>
          </p:nvPr>
        </p:nvSpPr>
        <p:spPr>
          <a:xfrm>
            <a:off x="5142608" y="2"/>
            <a:ext cx="7049392" cy="6857999"/>
          </a:xfrm>
          <a:custGeom>
            <a:avLst/>
            <a:gdLst>
              <a:gd name="connsiteX0" fmla="*/ 2018802 w 7049392"/>
              <a:gd name="connsiteY0" fmla="*/ 0 h 6857999"/>
              <a:gd name="connsiteX1" fmla="*/ 7049392 w 7049392"/>
              <a:gd name="connsiteY1" fmla="*/ 0 h 6857999"/>
              <a:gd name="connsiteX2" fmla="*/ 7049392 w 7049392"/>
              <a:gd name="connsiteY2" fmla="*/ 6857999 h 6857999"/>
              <a:gd name="connsiteX3" fmla="*/ 0 w 704939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9392" h="6857999">
                <a:moveTo>
                  <a:pt x="2018802" y="0"/>
                </a:moveTo>
                <a:lnTo>
                  <a:pt x="7049392" y="0"/>
                </a:lnTo>
                <a:lnTo>
                  <a:pt x="7049392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3"/>
            </p:custDataLst>
          </p:nvPr>
        </p:nvSpPr>
        <p:spPr>
          <a:xfrm>
            <a:off x="9942641" y="6291604"/>
            <a:ext cx="1755648" cy="241942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20B8B09F-59B5-C5F0-5FBA-89BAF40829C8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6" y="2420939"/>
            <a:ext cx="4543200" cy="35369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C93B611-3FC8-20A4-6E96-6641B269BB81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5425162" y="5292725"/>
            <a:ext cx="3915843" cy="606982"/>
          </a:xfrm>
          <a:custGeom>
            <a:avLst/>
            <a:gdLst>
              <a:gd name="connsiteX0" fmla="*/ 198532 w 4350937"/>
              <a:gd name="connsiteY0" fmla="*/ 0 h 674424"/>
              <a:gd name="connsiteX1" fmla="*/ 4350937 w 4350937"/>
              <a:gd name="connsiteY1" fmla="*/ 0 h 674424"/>
              <a:gd name="connsiteX2" fmla="*/ 4152405 w 4350937"/>
              <a:gd name="connsiteY2" fmla="*/ 674424 h 674424"/>
              <a:gd name="connsiteX3" fmla="*/ 0 w 4350937"/>
              <a:gd name="connsiteY3" fmla="*/ 674424 h 67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0937" h="674424">
                <a:moveTo>
                  <a:pt x="198532" y="0"/>
                </a:moveTo>
                <a:lnTo>
                  <a:pt x="4350937" y="0"/>
                </a:lnTo>
                <a:lnTo>
                  <a:pt x="4152405" y="674424"/>
                </a:lnTo>
                <a:lnTo>
                  <a:pt x="0" y="674424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648000" tIns="324000" rIns="648000" bIns="324000" anchor="ctr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8D9DD4-1703-51E9-BF5C-EDA4D736D9A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783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21A2EDA-81D0-5DB0-977F-60BC38D7F25D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1"/>
            </p:custDataLst>
          </p:nvPr>
        </p:nvSpPr>
        <p:spPr>
          <a:xfrm>
            <a:off x="6589263" y="2"/>
            <a:ext cx="5602738" cy="6857999"/>
          </a:xfrm>
          <a:custGeom>
            <a:avLst/>
            <a:gdLst>
              <a:gd name="connsiteX0" fmla="*/ 2018802 w 5602738"/>
              <a:gd name="connsiteY0" fmla="*/ 0 h 6857999"/>
              <a:gd name="connsiteX1" fmla="*/ 5602738 w 5602738"/>
              <a:gd name="connsiteY1" fmla="*/ 0 h 6857999"/>
              <a:gd name="connsiteX2" fmla="*/ 5602738 w 5602738"/>
              <a:gd name="connsiteY2" fmla="*/ 6857999 h 6857999"/>
              <a:gd name="connsiteX3" fmla="*/ 0 w 56027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2738" h="6857999">
                <a:moveTo>
                  <a:pt x="2018802" y="0"/>
                </a:moveTo>
                <a:lnTo>
                  <a:pt x="5602738" y="0"/>
                </a:lnTo>
                <a:lnTo>
                  <a:pt x="5602738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20B8B09F-59B5-C5F0-5FBA-89BAF40829C8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3"/>
            </p:custDataLst>
          </p:nvPr>
        </p:nvSpPr>
        <p:spPr>
          <a:xfrm>
            <a:off x="1441938" y="2171704"/>
            <a:ext cx="5940000" cy="1188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Bildplatzhalter 17">
            <a:extLst>
              <a:ext uri="{FF2B5EF4-FFF2-40B4-BE49-F238E27FC236}">
                <a16:creationId xmlns:a16="http://schemas.microsoft.com/office/drawing/2014/main" id="{96DBD56C-4899-A6C6-8A4A-4CBCBE34A816}"/>
              </a:ext>
            </a:extLst>
          </p:cNvPr>
          <p:cNvSpPr>
            <a:spLocks noGrp="1"/>
          </p:cNvSpPr>
          <p:nvPr>
            <p:ph type="pic" sz="quarter" idx="26" hasCustomPrompt="1"/>
            <p:custDataLst>
              <p:tags r:id="rId4"/>
            </p:custDataLst>
          </p:nvPr>
        </p:nvSpPr>
        <p:spPr>
          <a:xfrm>
            <a:off x="492126" y="2392959"/>
            <a:ext cx="745490" cy="745490"/>
          </a:xfrm>
          <a:prstGeom prst="ellipse">
            <a:avLst/>
          </a:prstGeom>
          <a:solidFill>
            <a:schemeClr val="tx2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2D3060E5-2F57-FDF2-0A59-7A6DFA3710CB}"/>
              </a:ext>
            </a:extLst>
          </p:cNvPr>
          <p:cNvSpPr>
            <a:spLocks noGrp="1"/>
          </p:cNvSpPr>
          <p:nvPr>
            <p:ph type="body" sz="quarter" idx="27"/>
            <p:custDataLst>
              <p:tags r:id="rId5"/>
            </p:custDataLst>
          </p:nvPr>
        </p:nvSpPr>
        <p:spPr>
          <a:xfrm>
            <a:off x="1447028" y="3472075"/>
            <a:ext cx="5551649" cy="1188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platzhalter 35">
            <a:extLst>
              <a:ext uri="{FF2B5EF4-FFF2-40B4-BE49-F238E27FC236}">
                <a16:creationId xmlns:a16="http://schemas.microsoft.com/office/drawing/2014/main" id="{CD2A4B76-8038-C39E-1E1D-6716A79D96A9}"/>
              </a:ext>
            </a:extLst>
          </p:cNvPr>
          <p:cNvSpPr>
            <a:spLocks noGrp="1"/>
          </p:cNvSpPr>
          <p:nvPr>
            <p:ph type="body" sz="quarter" idx="28"/>
            <p:custDataLst>
              <p:tags r:id="rId6"/>
            </p:custDataLst>
          </p:nvPr>
        </p:nvSpPr>
        <p:spPr>
          <a:xfrm>
            <a:off x="1452222" y="4772446"/>
            <a:ext cx="5203556" cy="1188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987FE57B-FBBF-7BD3-9095-7A0DAC996473}"/>
              </a:ext>
            </a:extLst>
          </p:cNvPr>
          <p:cNvSpPr>
            <a:spLocks noGrp="1"/>
          </p:cNvSpPr>
          <p:nvPr>
            <p:ph type="pic" sz="quarter" idx="29" hasCustomPrompt="1"/>
            <p:custDataLst>
              <p:tags r:id="rId7"/>
            </p:custDataLst>
          </p:nvPr>
        </p:nvSpPr>
        <p:spPr>
          <a:xfrm>
            <a:off x="492126" y="3693330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9" name="Bildplatzhalter 17">
            <a:extLst>
              <a:ext uri="{FF2B5EF4-FFF2-40B4-BE49-F238E27FC236}">
                <a16:creationId xmlns:a16="http://schemas.microsoft.com/office/drawing/2014/main" id="{751CDE14-0006-5B4B-0B25-6248BDB7BB3A}"/>
              </a:ext>
            </a:extLst>
          </p:cNvPr>
          <p:cNvSpPr>
            <a:spLocks noGrp="1"/>
          </p:cNvSpPr>
          <p:nvPr>
            <p:ph type="pic" sz="quarter" idx="30" hasCustomPrompt="1"/>
            <p:custDataLst>
              <p:tags r:id="rId8"/>
            </p:custDataLst>
          </p:nvPr>
        </p:nvSpPr>
        <p:spPr>
          <a:xfrm>
            <a:off x="492126" y="4993701"/>
            <a:ext cx="745490" cy="745490"/>
          </a:xfrm>
          <a:prstGeom prst="ellipse">
            <a:avLst/>
          </a:prstGeom>
          <a:solidFill>
            <a:schemeClr val="accent2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574B72A-2C08-1E4C-EBDD-2208C3D2A9D2}"/>
              </a:ext>
            </a:extLst>
          </p:cNvPr>
          <p:cNvSpPr>
            <a:spLocks noGrp="1"/>
          </p:cNvSpPr>
          <p:nvPr>
            <p:ph type="sldNum" sz="quarter" idx="31"/>
            <p:custDataLst>
              <p:tags r:id="rId9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E0BE042-4067-4981-39CA-100FAF66CC7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492126" y="587114"/>
            <a:ext cx="7130806" cy="1325824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046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Special-Layouts</a:t>
            </a:r>
          </a:p>
        </p:txBody>
      </p:sp>
    </p:spTree>
    <p:extLst>
      <p:ext uri="{BB962C8B-B14F-4D97-AF65-F5344CB8AC3E}">
        <p14:creationId xmlns:p14="http://schemas.microsoft.com/office/powerpoint/2010/main" val="34262150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2444262" y="868485"/>
            <a:ext cx="9258300" cy="4878500"/>
          </a:xfrm>
        </p:spPr>
        <p:txBody>
          <a:bodyPr anchor="ctr"/>
          <a:lstStyle>
            <a:lvl1pPr>
              <a:spcBef>
                <a:spcPts val="1800"/>
              </a:spcBef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2pPr>
            <a:lvl3pPr marL="0" indent="0">
              <a:buNone/>
              <a:defRPr sz="3500" b="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3500" b="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35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6pPr>
            <a:lvl7pPr marL="0" indent="0">
              <a:buNone/>
              <a:defRPr sz="35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Quotator</a:t>
            </a:r>
          </a:p>
          <a:p>
            <a:pPr lvl="1"/>
            <a:r>
              <a:rPr lang="en-US"/>
              <a:t>Quote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3DD1CC-73A2-9065-752E-67EDD2461640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438" y="2485068"/>
            <a:ext cx="1665900" cy="164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156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2444262" y="868485"/>
            <a:ext cx="9258300" cy="4878500"/>
          </a:xfrm>
        </p:spPr>
        <p:txBody>
          <a:bodyPr anchor="ctr"/>
          <a:lstStyle>
            <a:lvl1pPr>
              <a:spcBef>
                <a:spcPts val="1800"/>
              </a:spcBef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2pPr>
            <a:lvl3pPr marL="0" indent="0">
              <a:buNone/>
              <a:defRPr sz="3500" b="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 sz="3500" b="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 sz="3500" b="0"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6pPr>
            <a:lvl7pPr marL="0" indent="0">
              <a:buNone/>
              <a:defRPr sz="3500" b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Quotator</a:t>
            </a:r>
          </a:p>
          <a:p>
            <a:pPr lvl="1"/>
            <a:r>
              <a:rPr lang="en-US"/>
              <a:t>Quote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3DD1CC-73A2-9065-752E-67EDD2461640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9438" y="2485068"/>
            <a:ext cx="1665900" cy="1645334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57C0328-19B3-1986-8900-644BCCE8C4E1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09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blue 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957AD5C-1288-DB42-229C-AD0276B16203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0" tIns="360000" rIns="360000" bIns="360000" anchor="ctr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585C8D05-A371-24A8-408B-490F71A35E3A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8428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blu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957AD5C-1288-DB42-229C-AD0276B16203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0" tIns="360000" rIns="360000" bIns="360000" anchor="t"/>
          <a:lstStyle>
            <a:lvl1pPr algn="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92126" y="493200"/>
            <a:ext cx="6304328" cy="4512739"/>
          </a:xfrm>
          <a:solidFill>
            <a:schemeClr val="tx2"/>
          </a:solidFill>
        </p:spPr>
        <p:txBody>
          <a:bodyPr lIns="360000" tIns="360000" rIns="360000" bIns="36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CD176B-654A-72DB-3EB9-1508431A354A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492126" y="2728732"/>
            <a:ext cx="6304328" cy="2277207"/>
          </a:xfrm>
        </p:spPr>
        <p:txBody>
          <a:bodyPr lIns="360000" rIns="360000" bIns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 marL="0" indent="0">
              <a:buNone/>
              <a:defRPr>
                <a:solidFill>
                  <a:schemeClr val="bg1"/>
                </a:solidFill>
              </a:defRPr>
            </a:lvl3pPr>
            <a:lvl5pPr>
              <a:spcBef>
                <a:spcPts val="600"/>
              </a:spcBef>
              <a:defRPr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None/>
              <a:defRPr sz="1400" cap="none" baseline="0">
                <a:solidFill>
                  <a:schemeClr val="bg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cap="none" baseline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Font typeface="Arial" panose="020B06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Font typeface="Arial" panose="020B06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martArt-Platzhalter 8">
            <a:extLst>
              <a:ext uri="{FF2B5EF4-FFF2-40B4-BE49-F238E27FC236}">
                <a16:creationId xmlns:a16="http://schemas.microsoft.com/office/drawing/2014/main" id="{E182306F-1C43-E9E7-78EC-F6349DE38C7A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4"/>
            </p:custDataLst>
          </p:nvPr>
        </p:nvSpPr>
        <p:spPr>
          <a:xfrm>
            <a:off x="9942641" y="6291604"/>
            <a:ext cx="1755648" cy="241942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10931327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black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957AD5C-1288-DB42-229C-AD0276B16203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0" tIns="360000" rIns="360000" bIns="360000" anchor="ctr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585C8D05-A371-24A8-408B-490F71A35E3A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9899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on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076C2BE-33D7-A97C-D8EF-3BA1F5E786D2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C0C2EAB7-02F8-A49C-7FC5-2621F48D610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492125" y="6230012"/>
            <a:ext cx="1062831" cy="365125"/>
          </a:xfrm>
        </p:spPr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61293" y="879231"/>
            <a:ext cx="4428391" cy="2971800"/>
          </a:xfrm>
        </p:spPr>
        <p:txBody>
          <a:bodyPr/>
          <a:lstStyle>
            <a:lvl1pPr>
              <a:defRPr sz="20000">
                <a:solidFill>
                  <a:schemeClr val="accent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6C3F9BAE-0ED8-4B0A-7791-9F1A7D48E0C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15655" y="3964312"/>
            <a:ext cx="7920000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9866E9-BE39-47D9-7C7D-369BF9DDD2C3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01423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boxen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>
                <a:solidFill>
                  <a:schemeClr val="bg1"/>
                </a:solidFill>
              </a:rPr>
              <a:t>Textbox-Layouts</a:t>
            </a:r>
            <a:endParaRPr lang="en-US" sz="1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915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5063874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platzhalter 31">
            <a:extLst>
              <a:ext uri="{FF2B5EF4-FFF2-40B4-BE49-F238E27FC236}">
                <a16:creationId xmlns:a16="http://schemas.microsoft.com/office/drawing/2014/main" id="{FF77C0D2-BD0B-4B5C-1803-4B6081EBC4C3}"/>
              </a:ext>
            </a:extLst>
          </p:cNvPr>
          <p:cNvSpPr>
            <a:spLocks noGrp="1"/>
          </p:cNvSpPr>
          <p:nvPr>
            <p:ph type="body" sz="quarter" idx="18"/>
            <p:custDataLst>
              <p:tags r:id="rId4"/>
            </p:custDataLst>
          </p:nvPr>
        </p:nvSpPr>
        <p:spPr>
          <a:xfrm>
            <a:off x="6636000" y="1908000"/>
            <a:ext cx="5062289" cy="4049888"/>
          </a:xfrm>
          <a:solidFill>
            <a:schemeClr val="accent6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743505BE-9BD6-A419-E07E-CA4C71D1830B}"/>
              </a:ext>
            </a:extLst>
          </p:cNvPr>
          <p:cNvSpPr>
            <a:spLocks noGrp="1"/>
          </p:cNvSpPr>
          <p:nvPr>
            <p:ph type="body" sz="quarter" idx="23" hasCustomPrompt="1"/>
            <p:custDataLst>
              <p:tags r:id="rId6"/>
            </p:custDataLst>
          </p:nvPr>
        </p:nvSpPr>
        <p:spPr>
          <a:xfrm>
            <a:off x="6636000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86AE9386-16A0-6E93-D4DA-DF2D5ECB7266}"/>
              </a:ext>
            </a:extLst>
          </p:cNvPr>
          <p:cNvSpPr>
            <a:spLocks/>
          </p:cNvSpPr>
          <p:nvPr userDrawn="1">
            <p:custDataLst>
              <p:tags r:id="rId7"/>
            </p:custDataLst>
          </p:nvPr>
        </p:nvSpPr>
        <p:spPr>
          <a:xfrm rot="5400000">
            <a:off x="5128895" y="3686641"/>
            <a:ext cx="1934827" cy="515698"/>
          </a:xfrm>
          <a:custGeom>
            <a:avLst/>
            <a:gdLst>
              <a:gd name="connsiteX0" fmla="*/ 0 w 1934827"/>
              <a:gd name="connsiteY0" fmla="*/ 395392 h 515698"/>
              <a:gd name="connsiteX1" fmla="*/ 959928 w 1934827"/>
              <a:gd name="connsiteY1" fmla="*/ 0 h 515698"/>
              <a:gd name="connsiteX2" fmla="*/ 1934827 w 1934827"/>
              <a:gd name="connsiteY2" fmla="*/ 401560 h 515698"/>
              <a:gd name="connsiteX3" fmla="*/ 1888712 w 1934827"/>
              <a:gd name="connsiteY3" fmla="*/ 515698 h 515698"/>
              <a:gd name="connsiteX4" fmla="*/ 959928 w 1934827"/>
              <a:gd name="connsiteY4" fmla="*/ 133133 h 515698"/>
              <a:gd name="connsiteX5" fmla="*/ 46115 w 1934827"/>
              <a:gd name="connsiteY5" fmla="*/ 509531 h 51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827" h="515698">
                <a:moveTo>
                  <a:pt x="0" y="395392"/>
                </a:moveTo>
                <a:lnTo>
                  <a:pt x="959928" y="0"/>
                </a:lnTo>
                <a:lnTo>
                  <a:pt x="1934827" y="401560"/>
                </a:lnTo>
                <a:lnTo>
                  <a:pt x="1888712" y="515698"/>
                </a:lnTo>
                <a:lnTo>
                  <a:pt x="959928" y="133133"/>
                </a:lnTo>
                <a:lnTo>
                  <a:pt x="46115" y="5095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1333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3015388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7" name="Textplatzhalter 31">
            <a:extLst>
              <a:ext uri="{FF2B5EF4-FFF2-40B4-BE49-F238E27FC236}">
                <a16:creationId xmlns:a16="http://schemas.microsoft.com/office/drawing/2014/main" id="{81BB8379-D916-9574-3D06-19772D1EAA63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4587514" y="1908000"/>
            <a:ext cx="3015388" cy="4049888"/>
          </a:xfrm>
          <a:solidFill>
            <a:schemeClr val="accent6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platzhalter 31">
            <a:extLst>
              <a:ext uri="{FF2B5EF4-FFF2-40B4-BE49-F238E27FC236}">
                <a16:creationId xmlns:a16="http://schemas.microsoft.com/office/drawing/2014/main" id="{4ED83556-B93B-926A-E032-07FA8D504C1A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8682902" y="1908000"/>
            <a:ext cx="3015388" cy="4049888"/>
          </a:xfrm>
          <a:solidFill>
            <a:schemeClr val="tx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174CBFD-E7E2-2700-3638-7B4944E7DBD0}"/>
              </a:ext>
            </a:extLst>
          </p:cNvPr>
          <p:cNvSpPr>
            <a:spLocks/>
          </p:cNvSpPr>
          <p:nvPr userDrawn="1">
            <p:custDataLst>
              <p:tags r:id="rId7"/>
            </p:custDataLst>
          </p:nvPr>
        </p:nvSpPr>
        <p:spPr>
          <a:xfrm rot="5400000">
            <a:off x="3080100" y="3679154"/>
            <a:ext cx="1934827" cy="515698"/>
          </a:xfrm>
          <a:custGeom>
            <a:avLst/>
            <a:gdLst>
              <a:gd name="connsiteX0" fmla="*/ 0 w 1934827"/>
              <a:gd name="connsiteY0" fmla="*/ 395392 h 515698"/>
              <a:gd name="connsiteX1" fmla="*/ 959928 w 1934827"/>
              <a:gd name="connsiteY1" fmla="*/ 0 h 515698"/>
              <a:gd name="connsiteX2" fmla="*/ 1934827 w 1934827"/>
              <a:gd name="connsiteY2" fmla="*/ 401560 h 515698"/>
              <a:gd name="connsiteX3" fmla="*/ 1888712 w 1934827"/>
              <a:gd name="connsiteY3" fmla="*/ 515698 h 515698"/>
              <a:gd name="connsiteX4" fmla="*/ 959928 w 1934827"/>
              <a:gd name="connsiteY4" fmla="*/ 133133 h 515698"/>
              <a:gd name="connsiteX5" fmla="*/ 46115 w 1934827"/>
              <a:gd name="connsiteY5" fmla="*/ 509531 h 51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827" h="515698">
                <a:moveTo>
                  <a:pt x="0" y="395392"/>
                </a:moveTo>
                <a:lnTo>
                  <a:pt x="959928" y="0"/>
                </a:lnTo>
                <a:lnTo>
                  <a:pt x="1934827" y="401560"/>
                </a:lnTo>
                <a:lnTo>
                  <a:pt x="1888712" y="515698"/>
                </a:lnTo>
                <a:lnTo>
                  <a:pt x="959928" y="133133"/>
                </a:lnTo>
                <a:lnTo>
                  <a:pt x="46115" y="5095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2D5B884C-6FCD-8874-0E0C-792AEC31CF40}"/>
              </a:ext>
            </a:extLst>
          </p:cNvPr>
          <p:cNvSpPr>
            <a:spLocks/>
          </p:cNvSpPr>
          <p:nvPr userDrawn="1">
            <p:custDataLst>
              <p:tags r:id="rId8"/>
            </p:custDataLst>
          </p:nvPr>
        </p:nvSpPr>
        <p:spPr>
          <a:xfrm rot="5400000">
            <a:off x="7175488" y="3679155"/>
            <a:ext cx="1934827" cy="515698"/>
          </a:xfrm>
          <a:custGeom>
            <a:avLst/>
            <a:gdLst>
              <a:gd name="connsiteX0" fmla="*/ 0 w 1934827"/>
              <a:gd name="connsiteY0" fmla="*/ 395392 h 515698"/>
              <a:gd name="connsiteX1" fmla="*/ 959928 w 1934827"/>
              <a:gd name="connsiteY1" fmla="*/ 0 h 515698"/>
              <a:gd name="connsiteX2" fmla="*/ 1934827 w 1934827"/>
              <a:gd name="connsiteY2" fmla="*/ 401560 h 515698"/>
              <a:gd name="connsiteX3" fmla="*/ 1888712 w 1934827"/>
              <a:gd name="connsiteY3" fmla="*/ 515698 h 515698"/>
              <a:gd name="connsiteX4" fmla="*/ 959928 w 1934827"/>
              <a:gd name="connsiteY4" fmla="*/ 133133 h 515698"/>
              <a:gd name="connsiteX5" fmla="*/ 46115 w 1934827"/>
              <a:gd name="connsiteY5" fmla="*/ 509531 h 51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827" h="515698">
                <a:moveTo>
                  <a:pt x="0" y="395392"/>
                </a:moveTo>
                <a:lnTo>
                  <a:pt x="959928" y="0"/>
                </a:lnTo>
                <a:lnTo>
                  <a:pt x="1934827" y="401560"/>
                </a:lnTo>
                <a:lnTo>
                  <a:pt x="1888712" y="515698"/>
                </a:lnTo>
                <a:lnTo>
                  <a:pt x="959928" y="133133"/>
                </a:lnTo>
                <a:lnTo>
                  <a:pt x="46115" y="5095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extplatzhalter 35">
            <a:extLst>
              <a:ext uri="{FF2B5EF4-FFF2-40B4-BE49-F238E27FC236}">
                <a16:creationId xmlns:a16="http://schemas.microsoft.com/office/drawing/2014/main" id="{F99B364B-76C2-2D59-F4B5-35CD1FADC65B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9"/>
            </p:custDataLst>
          </p:nvPr>
        </p:nvSpPr>
        <p:spPr>
          <a:xfrm>
            <a:off x="4587514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3" name="Textplatzhalter 35">
            <a:extLst>
              <a:ext uri="{FF2B5EF4-FFF2-40B4-BE49-F238E27FC236}">
                <a16:creationId xmlns:a16="http://schemas.microsoft.com/office/drawing/2014/main" id="{ABE6C05A-AC28-1526-76BE-5EABE7BDB232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10"/>
            </p:custDataLst>
          </p:nvPr>
        </p:nvSpPr>
        <p:spPr>
          <a:xfrm>
            <a:off x="8682902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400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 +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3591388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5" name="Textplatzhalter 31">
            <a:extLst>
              <a:ext uri="{FF2B5EF4-FFF2-40B4-BE49-F238E27FC236}">
                <a16:creationId xmlns:a16="http://schemas.microsoft.com/office/drawing/2014/main" id="{15441DF7-DED5-B3F4-C185-17B85C6640E6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4299514" y="1908000"/>
            <a:ext cx="3591388" cy="4049888"/>
          </a:xfrm>
          <a:solidFill>
            <a:schemeClr val="accent1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platzhalter 31">
            <a:extLst>
              <a:ext uri="{FF2B5EF4-FFF2-40B4-BE49-F238E27FC236}">
                <a16:creationId xmlns:a16="http://schemas.microsoft.com/office/drawing/2014/main" id="{5A094CE0-A432-A0CE-78B1-97A9CC9023F1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8106901" y="1908000"/>
            <a:ext cx="3591388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30FBAD27-EEB9-83D8-9A7E-58C13A7D8408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7"/>
            </p:custDataLst>
          </p:nvPr>
        </p:nvSpPr>
        <p:spPr>
          <a:xfrm>
            <a:off x="4299514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5" name="Textplatzhalter 35">
            <a:extLst>
              <a:ext uri="{FF2B5EF4-FFF2-40B4-BE49-F238E27FC236}">
                <a16:creationId xmlns:a16="http://schemas.microsoft.com/office/drawing/2014/main" id="{02F67853-D778-3B87-DA9A-C1FC4B969E37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8"/>
            </p:custDataLst>
          </p:nvPr>
        </p:nvSpPr>
        <p:spPr>
          <a:xfrm>
            <a:off x="8106901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4291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 box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2639541" cy="4049888"/>
          </a:xfrm>
          <a:solidFill>
            <a:schemeClr val="accent1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144000" indent="-144000">
              <a:buClrTx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5" name="Textplatzhalter 31">
            <a:extLst>
              <a:ext uri="{FF2B5EF4-FFF2-40B4-BE49-F238E27FC236}">
                <a16:creationId xmlns:a16="http://schemas.microsoft.com/office/drawing/2014/main" id="{0118F28A-BAED-E850-7C9E-1425983655FE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3347667" y="1908000"/>
            <a:ext cx="2639541" cy="4049888"/>
          </a:xfrm>
          <a:solidFill>
            <a:schemeClr val="accent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platzhalter 31">
            <a:extLst>
              <a:ext uri="{FF2B5EF4-FFF2-40B4-BE49-F238E27FC236}">
                <a16:creationId xmlns:a16="http://schemas.microsoft.com/office/drawing/2014/main" id="{0DC54899-063D-F954-B61D-F7FECBC15EDC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6203208" y="1908000"/>
            <a:ext cx="2639541" cy="4049888"/>
          </a:xfrm>
          <a:solidFill>
            <a:schemeClr val="tx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platzhalter 31">
            <a:extLst>
              <a:ext uri="{FF2B5EF4-FFF2-40B4-BE49-F238E27FC236}">
                <a16:creationId xmlns:a16="http://schemas.microsoft.com/office/drawing/2014/main" id="{61D0B5D9-D39B-D32A-921F-EB0A47D304C1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7"/>
            </p:custDataLst>
          </p:nvPr>
        </p:nvSpPr>
        <p:spPr>
          <a:xfrm>
            <a:off x="9058749" y="1908000"/>
            <a:ext cx="2639541" cy="4049888"/>
          </a:xfrm>
          <a:solidFill>
            <a:schemeClr val="accent6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platzhalter 35">
            <a:extLst>
              <a:ext uri="{FF2B5EF4-FFF2-40B4-BE49-F238E27FC236}">
                <a16:creationId xmlns:a16="http://schemas.microsoft.com/office/drawing/2014/main" id="{2F3D6412-87DB-4827-2D00-D2D33859E973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8"/>
            </p:custDataLst>
          </p:nvPr>
        </p:nvSpPr>
        <p:spPr>
          <a:xfrm>
            <a:off x="334766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0" name="Textplatzhalter 35">
            <a:extLst>
              <a:ext uri="{FF2B5EF4-FFF2-40B4-BE49-F238E27FC236}">
                <a16:creationId xmlns:a16="http://schemas.microsoft.com/office/drawing/2014/main" id="{7BA1385B-BB78-DF54-CC7D-20861E8C3A53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6203208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BBABD617-AE07-15BB-9DBC-5EEB7851F664}"/>
              </a:ext>
            </a:extLst>
          </p:cNvPr>
          <p:cNvSpPr>
            <a:spLocks noGrp="1"/>
          </p:cNvSpPr>
          <p:nvPr>
            <p:ph type="body" sz="quarter" idx="27" hasCustomPrompt="1"/>
            <p:custDataLst>
              <p:tags r:id="rId10"/>
            </p:custDataLst>
          </p:nvPr>
        </p:nvSpPr>
        <p:spPr>
          <a:xfrm>
            <a:off x="9058749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964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text box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2068433" cy="4049888"/>
          </a:xfrm>
          <a:solidFill>
            <a:schemeClr val="accent1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144000" indent="-144000">
              <a:buClrTx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2" name="Textplatzhalter 31">
            <a:extLst>
              <a:ext uri="{FF2B5EF4-FFF2-40B4-BE49-F238E27FC236}">
                <a16:creationId xmlns:a16="http://schemas.microsoft.com/office/drawing/2014/main" id="{BD28C1AE-F433-F834-45DC-55628A9EF3F2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2776559" y="1908000"/>
            <a:ext cx="2068433" cy="4049888"/>
          </a:xfrm>
          <a:solidFill>
            <a:schemeClr val="accent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platzhalter 31">
            <a:extLst>
              <a:ext uri="{FF2B5EF4-FFF2-40B4-BE49-F238E27FC236}">
                <a16:creationId xmlns:a16="http://schemas.microsoft.com/office/drawing/2014/main" id="{9DF51A96-E166-DE38-3A03-FA637CB754DE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5060991" y="1908000"/>
            <a:ext cx="2068433" cy="4049888"/>
          </a:xfrm>
          <a:solidFill>
            <a:schemeClr val="tx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platzhalter 31">
            <a:extLst>
              <a:ext uri="{FF2B5EF4-FFF2-40B4-BE49-F238E27FC236}">
                <a16:creationId xmlns:a16="http://schemas.microsoft.com/office/drawing/2014/main" id="{91F3CB80-E67F-773B-D3A4-566494605EBA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7"/>
            </p:custDataLst>
          </p:nvPr>
        </p:nvSpPr>
        <p:spPr>
          <a:xfrm>
            <a:off x="7345424" y="1908000"/>
            <a:ext cx="2068433" cy="4049888"/>
          </a:xfrm>
          <a:solidFill>
            <a:schemeClr val="accent1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platzhalter 31">
            <a:extLst>
              <a:ext uri="{FF2B5EF4-FFF2-40B4-BE49-F238E27FC236}">
                <a16:creationId xmlns:a16="http://schemas.microsoft.com/office/drawing/2014/main" id="{44151F99-FC38-489A-297C-B90FAD6CCF33}"/>
              </a:ext>
            </a:extLst>
          </p:cNvPr>
          <p:cNvSpPr>
            <a:spLocks noGrp="1"/>
          </p:cNvSpPr>
          <p:nvPr>
            <p:ph type="body" sz="quarter" idx="25"/>
            <p:custDataLst>
              <p:tags r:id="rId8"/>
            </p:custDataLst>
          </p:nvPr>
        </p:nvSpPr>
        <p:spPr>
          <a:xfrm>
            <a:off x="9629856" y="1908000"/>
            <a:ext cx="2068433" cy="4049888"/>
          </a:xfrm>
          <a:solidFill>
            <a:schemeClr val="accent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75A8AAD6-C7FF-FB74-0422-8F1BD5E71FF6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2776559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9" name="Textplatzhalter 35">
            <a:extLst>
              <a:ext uri="{FF2B5EF4-FFF2-40B4-BE49-F238E27FC236}">
                <a16:creationId xmlns:a16="http://schemas.microsoft.com/office/drawing/2014/main" id="{04C1476F-72A5-4FF1-7BE2-2DEAD79C5887}"/>
              </a:ext>
            </a:extLst>
          </p:cNvPr>
          <p:cNvSpPr>
            <a:spLocks noGrp="1"/>
          </p:cNvSpPr>
          <p:nvPr>
            <p:ph type="body" sz="quarter" idx="27" hasCustomPrompt="1"/>
            <p:custDataLst>
              <p:tags r:id="rId10"/>
            </p:custDataLst>
          </p:nvPr>
        </p:nvSpPr>
        <p:spPr>
          <a:xfrm>
            <a:off x="5060991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20" name="Textplatzhalter 35">
            <a:extLst>
              <a:ext uri="{FF2B5EF4-FFF2-40B4-BE49-F238E27FC236}">
                <a16:creationId xmlns:a16="http://schemas.microsoft.com/office/drawing/2014/main" id="{DBE7D670-E17E-53B3-77CB-4DB15B5B4334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11"/>
            </p:custDataLst>
          </p:nvPr>
        </p:nvSpPr>
        <p:spPr>
          <a:xfrm>
            <a:off x="7345424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885572B0-38A0-6269-1A32-A9EDFF5EFF77}"/>
              </a:ext>
            </a:extLst>
          </p:cNvPr>
          <p:cNvSpPr>
            <a:spLocks noGrp="1"/>
          </p:cNvSpPr>
          <p:nvPr>
            <p:ph type="body" sz="quarter" idx="29" hasCustomPrompt="1"/>
            <p:custDataLst>
              <p:tags r:id="rId12"/>
            </p:custDataLst>
          </p:nvPr>
        </p:nvSpPr>
        <p:spPr>
          <a:xfrm>
            <a:off x="9629856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6860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platzhalter 31">
            <a:extLst>
              <a:ext uri="{FF2B5EF4-FFF2-40B4-BE49-F238E27FC236}">
                <a16:creationId xmlns:a16="http://schemas.microsoft.com/office/drawing/2014/main" id="{02D33E1F-0FCA-DFB4-F041-9E53608FD94A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92126" y="1908000"/>
            <a:ext cx="3591388" cy="4049888"/>
          </a:xfrm>
          <a:solidFill>
            <a:schemeClr val="accent2"/>
          </a:solidFill>
        </p:spPr>
        <p:txBody>
          <a:bodyPr lIns="180000" tIns="324000" rIns="180000" bIns="180000"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platzhalter 31">
            <a:extLst>
              <a:ext uri="{FF2B5EF4-FFF2-40B4-BE49-F238E27FC236}">
                <a16:creationId xmlns:a16="http://schemas.microsoft.com/office/drawing/2014/main" id="{40E6CCEE-078C-F2E4-D730-27F54E1834D0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3"/>
            </p:custDataLst>
          </p:nvPr>
        </p:nvSpPr>
        <p:spPr>
          <a:xfrm>
            <a:off x="4299514" y="1908000"/>
            <a:ext cx="3591388" cy="4049888"/>
          </a:xfrm>
          <a:solidFill>
            <a:schemeClr val="accent1"/>
          </a:solidFill>
        </p:spPr>
        <p:txBody>
          <a:bodyPr lIns="180000" tIns="324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platzhalter 31">
            <a:extLst>
              <a:ext uri="{FF2B5EF4-FFF2-40B4-BE49-F238E27FC236}">
                <a16:creationId xmlns:a16="http://schemas.microsoft.com/office/drawing/2014/main" id="{0F667B06-64F3-5A7D-6398-CCD3CA485D60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4"/>
            </p:custDataLst>
          </p:nvPr>
        </p:nvSpPr>
        <p:spPr>
          <a:xfrm>
            <a:off x="8106901" y="1908000"/>
            <a:ext cx="3591388" cy="4049888"/>
          </a:xfrm>
          <a:solidFill>
            <a:schemeClr val="tx2"/>
          </a:solidFill>
        </p:spPr>
        <p:txBody>
          <a:bodyPr lIns="180000" tIns="324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DD6A5E4-5616-0295-C935-E2FA084B6C5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207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92127" y="1908000"/>
            <a:ext cx="3591387" cy="1916944"/>
          </a:xfrm>
          <a:solidFill>
            <a:schemeClr val="accent1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AF1AAB15-BC54-7211-78E3-6EB9155B0EBE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3"/>
            </p:custDataLst>
          </p:nvPr>
        </p:nvSpPr>
        <p:spPr>
          <a:xfrm>
            <a:off x="492128" y="1908000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1" name="Textplatzhalter 31">
            <a:extLst>
              <a:ext uri="{FF2B5EF4-FFF2-40B4-BE49-F238E27FC236}">
                <a16:creationId xmlns:a16="http://schemas.microsoft.com/office/drawing/2014/main" id="{84A443BD-7ABC-1DBA-ACFA-E73DEDFF22DB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4"/>
            </p:custDataLst>
          </p:nvPr>
        </p:nvSpPr>
        <p:spPr>
          <a:xfrm>
            <a:off x="4300306" y="1908000"/>
            <a:ext cx="3591387" cy="1916944"/>
          </a:xfrm>
          <a:solidFill>
            <a:schemeClr val="accent2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xtplatzhalter 31">
            <a:extLst>
              <a:ext uri="{FF2B5EF4-FFF2-40B4-BE49-F238E27FC236}">
                <a16:creationId xmlns:a16="http://schemas.microsoft.com/office/drawing/2014/main" id="{F11788D2-6B03-F7AB-D994-723F04F80732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5"/>
            </p:custDataLst>
          </p:nvPr>
        </p:nvSpPr>
        <p:spPr>
          <a:xfrm>
            <a:off x="8108488" y="1908000"/>
            <a:ext cx="3591387" cy="1916944"/>
          </a:xfrm>
          <a:solidFill>
            <a:schemeClr val="accent1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4" name="Textplatzhalter 31">
            <a:extLst>
              <a:ext uri="{FF2B5EF4-FFF2-40B4-BE49-F238E27FC236}">
                <a16:creationId xmlns:a16="http://schemas.microsoft.com/office/drawing/2014/main" id="{A2C5C548-AE82-F76B-A532-6AC0085FC29A}"/>
              </a:ext>
            </a:extLst>
          </p:cNvPr>
          <p:cNvSpPr>
            <a:spLocks noGrp="1"/>
          </p:cNvSpPr>
          <p:nvPr>
            <p:ph type="body" sz="quarter" idx="26"/>
            <p:custDataLst>
              <p:tags r:id="rId6"/>
            </p:custDataLst>
          </p:nvPr>
        </p:nvSpPr>
        <p:spPr>
          <a:xfrm>
            <a:off x="490540" y="4040944"/>
            <a:ext cx="3591387" cy="1916944"/>
          </a:xfrm>
          <a:solidFill>
            <a:schemeClr val="accent2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6" name="Textplatzhalter 31">
            <a:extLst>
              <a:ext uri="{FF2B5EF4-FFF2-40B4-BE49-F238E27FC236}">
                <a16:creationId xmlns:a16="http://schemas.microsoft.com/office/drawing/2014/main" id="{8A8B9F47-64DE-3BC6-6833-E242EC1E4641}"/>
              </a:ext>
            </a:extLst>
          </p:cNvPr>
          <p:cNvSpPr>
            <a:spLocks noGrp="1"/>
          </p:cNvSpPr>
          <p:nvPr>
            <p:ph type="body" sz="quarter" idx="28"/>
            <p:custDataLst>
              <p:tags r:id="rId7"/>
            </p:custDataLst>
          </p:nvPr>
        </p:nvSpPr>
        <p:spPr>
          <a:xfrm>
            <a:off x="4298719" y="4040944"/>
            <a:ext cx="3591387" cy="1916944"/>
          </a:xfrm>
          <a:solidFill>
            <a:schemeClr val="accent1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platzhalter 31">
            <a:extLst>
              <a:ext uri="{FF2B5EF4-FFF2-40B4-BE49-F238E27FC236}">
                <a16:creationId xmlns:a16="http://schemas.microsoft.com/office/drawing/2014/main" id="{4CA4322A-9383-771C-D146-C5557EB18D27}"/>
              </a:ext>
            </a:extLst>
          </p:cNvPr>
          <p:cNvSpPr>
            <a:spLocks noGrp="1"/>
          </p:cNvSpPr>
          <p:nvPr>
            <p:ph type="body" sz="quarter" idx="30"/>
            <p:custDataLst>
              <p:tags r:id="rId8"/>
            </p:custDataLst>
          </p:nvPr>
        </p:nvSpPr>
        <p:spPr>
          <a:xfrm>
            <a:off x="8106901" y="4040944"/>
            <a:ext cx="3591387" cy="1916944"/>
          </a:xfrm>
          <a:solidFill>
            <a:schemeClr val="accent2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29922BE4-B531-6CB1-CB97-D41569ECE812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9"/>
            </p:custDataLst>
          </p:nvPr>
        </p:nvSpPr>
        <p:spPr>
          <a:xfrm>
            <a:off x="4300306" y="1908000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37" name="Textplatzhalter 35">
            <a:extLst>
              <a:ext uri="{FF2B5EF4-FFF2-40B4-BE49-F238E27FC236}">
                <a16:creationId xmlns:a16="http://schemas.microsoft.com/office/drawing/2014/main" id="{4FE57D8D-D662-F40E-2FE6-25393EEB60DF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0"/>
            </p:custDataLst>
          </p:nvPr>
        </p:nvSpPr>
        <p:spPr>
          <a:xfrm>
            <a:off x="8108488" y="1908000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38" name="Textplatzhalter 35">
            <a:extLst>
              <a:ext uri="{FF2B5EF4-FFF2-40B4-BE49-F238E27FC236}">
                <a16:creationId xmlns:a16="http://schemas.microsoft.com/office/drawing/2014/main" id="{B96913A9-E440-70F0-6781-C4895DD89E1C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1"/>
            </p:custDataLst>
          </p:nvPr>
        </p:nvSpPr>
        <p:spPr>
          <a:xfrm>
            <a:off x="490540" y="4040944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39" name="Textplatzhalter 35">
            <a:extLst>
              <a:ext uri="{FF2B5EF4-FFF2-40B4-BE49-F238E27FC236}">
                <a16:creationId xmlns:a16="http://schemas.microsoft.com/office/drawing/2014/main" id="{8EA27BCF-EF97-F229-8DC3-CB5A13FD377C}"/>
              </a:ext>
            </a:extLst>
          </p:cNvPr>
          <p:cNvSpPr>
            <a:spLocks noGrp="1"/>
          </p:cNvSpPr>
          <p:nvPr>
            <p:ph type="body" sz="quarter" idx="34" hasCustomPrompt="1"/>
            <p:custDataLst>
              <p:tags r:id="rId12"/>
            </p:custDataLst>
          </p:nvPr>
        </p:nvSpPr>
        <p:spPr>
          <a:xfrm>
            <a:off x="4298719" y="4040944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40" name="Textplatzhalter 35">
            <a:extLst>
              <a:ext uri="{FF2B5EF4-FFF2-40B4-BE49-F238E27FC236}">
                <a16:creationId xmlns:a16="http://schemas.microsoft.com/office/drawing/2014/main" id="{7A0F31C6-4CE5-80B9-327F-2884C95F7255}"/>
              </a:ext>
            </a:extLst>
          </p:cNvPr>
          <p:cNvSpPr>
            <a:spLocks noGrp="1"/>
          </p:cNvSpPr>
          <p:nvPr>
            <p:ph type="body" sz="quarter" idx="35" hasCustomPrompt="1"/>
            <p:custDataLst>
              <p:tags r:id="rId13"/>
            </p:custDataLst>
          </p:nvPr>
        </p:nvSpPr>
        <p:spPr>
          <a:xfrm>
            <a:off x="8106901" y="4040944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86E40-E8FD-B75B-1B07-18B9F274AED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589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of Mas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End </a:t>
            </a:r>
            <a:r>
              <a:rPr lang="en-US" sz="10000">
                <a:solidFill>
                  <a:schemeClr val="bg1"/>
                </a:solidFill>
              </a:rPr>
              <a:t>of </a:t>
            </a:r>
            <a:br>
              <a:rPr lang="en-US" sz="10000">
                <a:solidFill>
                  <a:schemeClr val="bg1"/>
                </a:solidFill>
              </a:rPr>
            </a:br>
            <a:r>
              <a:rPr lang="en-US" sz="10000">
                <a:solidFill>
                  <a:schemeClr val="bg1"/>
                </a:solidFill>
              </a:rPr>
              <a:t>Slide Master</a:t>
            </a:r>
            <a:endParaRPr lang="en-US" sz="1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8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theme" Target="../theme/theme1.xml"/><Relationship Id="rId6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ags" Target="../tags/tag1.xml"/><Relationship Id="rId69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ags" Target="../tags/tag4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9214A8-49A9-BFBC-9E6C-7E2AE481F0C8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64"/>
            </p:custDataLst>
          </p:nvPr>
        </p:nvSpPr>
        <p:spPr>
          <a:xfrm>
            <a:off x="492125" y="6230012"/>
            <a:ext cx="1062831" cy="365125"/>
          </a:xfrm>
          <a:prstGeom prst="rect">
            <a:avLst/>
          </a:prstGeom>
          <a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a:blipFill>
        </p:spPr>
        <p:txBody>
          <a:bodyPr vert="horz" lIns="190800" tIns="18000" rIns="0" bIns="0" rtlCol="0" anchor="ctr"/>
          <a:lstStyle>
            <a:lvl1pPr marL="0" indent="0" algn="l" fontAlgn="ctr">
              <a:buClr>
                <a:schemeClr val="accent1"/>
              </a:buClr>
              <a:buSzPct val="75000"/>
              <a:buFontTx/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EEC7F8A-6A57-0FBE-E2F6-481AE7386741}"/>
              </a:ext>
            </a:extLst>
          </p:cNvPr>
          <p:cNvSpPr>
            <a:spLocks noGrp="1"/>
          </p:cNvSpPr>
          <p:nvPr>
            <p:ph type="title"/>
            <p:custDataLst>
              <p:tags r:id="rId65"/>
            </p:custDataLst>
          </p:nvPr>
        </p:nvSpPr>
        <p:spPr>
          <a:xfrm>
            <a:off x="492125" y="587114"/>
            <a:ext cx="11206163" cy="8028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DAE24F-058D-4F81-E1B8-B9DBC2E8A178}"/>
              </a:ext>
            </a:extLst>
          </p:cNvPr>
          <p:cNvSpPr>
            <a:spLocks noGrp="1"/>
          </p:cNvSpPr>
          <p:nvPr>
            <p:ph type="body" idx="1"/>
            <p:custDataLst>
              <p:tags r:id="rId66"/>
            </p:custDataLst>
          </p:nvPr>
        </p:nvSpPr>
        <p:spPr>
          <a:xfrm>
            <a:off x="492125" y="2419372"/>
            <a:ext cx="11206163" cy="35385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Copy 16 pt</a:t>
            </a:r>
          </a:p>
          <a:p>
            <a:pPr lvl="1"/>
            <a:r>
              <a:rPr lang="en-US"/>
              <a:t>First bullet 16 pt</a:t>
            </a:r>
          </a:p>
          <a:p>
            <a:pPr lvl="2"/>
            <a:r>
              <a:rPr lang="en-US"/>
              <a:t>Second bullet 14 pt</a:t>
            </a:r>
          </a:p>
          <a:p>
            <a:pPr lvl="3"/>
            <a:r>
              <a:rPr lang="en-US"/>
              <a:t>Subheading 18 pt</a:t>
            </a:r>
          </a:p>
          <a:p>
            <a:pPr lvl="4"/>
            <a:r>
              <a:rPr lang="en-US"/>
              <a:t>Copy 14 pt</a:t>
            </a:r>
          </a:p>
          <a:p>
            <a:pPr lvl="5"/>
            <a:r>
              <a:rPr lang="en-US"/>
              <a:t>First bullet 14 pt</a:t>
            </a:r>
          </a:p>
          <a:p>
            <a:pPr lvl="6"/>
            <a:r>
              <a:rPr lang="en-US"/>
              <a:t>Second bullet 12 pt</a:t>
            </a:r>
          </a:p>
          <a:p>
            <a:pPr lvl="7"/>
            <a:r>
              <a:rPr lang="en-US"/>
              <a:t>List 16 pt</a:t>
            </a:r>
          </a:p>
          <a:p>
            <a:pPr lvl="8"/>
            <a:r>
              <a:rPr lang="en-US"/>
              <a:t>List 14 pt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C893300-5A20-5759-FEAC-CBB9E930F6BF}"/>
              </a:ext>
            </a:extLst>
          </p:cNvPr>
          <p:cNvPicPr>
            <a:picLocks noChangeAspect="1"/>
          </p:cNvPicPr>
          <p:nvPr userDrawn="1">
            <p:custDataLst>
              <p:tags r:id="rId67"/>
            </p:custData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942641" y="6291603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23" r:id="rId6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fontAlgn="ctr" latinLnBrk="0" hangingPunct="1">
        <a:lnSpc>
          <a:spcPct val="100000"/>
        </a:lnSpc>
        <a:spcBef>
          <a:spcPts val="1200"/>
        </a:spcBef>
        <a:buClr>
          <a:schemeClr val="accent1"/>
        </a:buClr>
        <a:buSzPct val="100000"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fontAlgn="ctr" latinLnBrk="0" hangingPunct="1">
        <a:lnSpc>
          <a:spcPct val="100000"/>
        </a:lnSpc>
        <a:spcBef>
          <a:spcPts val="1200"/>
        </a:spcBef>
        <a:buClr>
          <a:schemeClr val="accent1"/>
        </a:buClr>
        <a:buSzPct val="100000"/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504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00" indent="-324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+mj-lt"/>
        <a:buAutoNum type="arabicPeriod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324000" indent="-324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12">
          <p15:clr>
            <a:srgbClr val="F26B43"/>
          </p15:clr>
        </p15:guide>
        <p15:guide id="4" pos="1375">
          <p15:clr>
            <a:srgbClr val="F26B43"/>
          </p15:clr>
        </p15:guide>
        <p15:guide id="5" pos="1511">
          <p15:clr>
            <a:srgbClr val="F26B43"/>
          </p15:clr>
        </p15:guide>
        <p15:guide id="6" pos="2573">
          <p15:clr>
            <a:srgbClr val="F26B43"/>
          </p15:clr>
        </p15:guide>
        <p15:guide id="7" pos="2709">
          <p15:clr>
            <a:srgbClr val="F26B43"/>
          </p15:clr>
        </p15:guide>
        <p15:guide id="8" pos="3771">
          <p15:clr>
            <a:srgbClr val="F26B43"/>
          </p15:clr>
        </p15:guide>
        <p15:guide id="9" pos="3908">
          <p15:clr>
            <a:srgbClr val="F26B43"/>
          </p15:clr>
        </p15:guide>
        <p15:guide id="10" pos="4970">
          <p15:clr>
            <a:srgbClr val="F26B43"/>
          </p15:clr>
        </p15:guide>
        <p15:guide id="11" pos="5106">
          <p15:clr>
            <a:srgbClr val="F26B43"/>
          </p15:clr>
        </p15:guide>
        <p15:guide id="12" pos="6168">
          <p15:clr>
            <a:srgbClr val="F26B43"/>
          </p15:clr>
        </p15:guide>
        <p15:guide id="13" pos="6304">
          <p15:clr>
            <a:srgbClr val="F26B43"/>
          </p15:clr>
        </p15:guide>
        <p15:guide id="14" pos="7367">
          <p15:clr>
            <a:srgbClr val="F26B43"/>
          </p15:clr>
        </p15:guide>
        <p15:guide id="15" orient="horz">
          <p15:clr>
            <a:srgbClr val="F26B43"/>
          </p15:clr>
        </p15:guide>
        <p15:guide id="16" orient="horz" pos="4320">
          <p15:clr>
            <a:srgbClr val="F26B43"/>
          </p15:clr>
        </p15:guide>
        <p15:guide id="17" orient="horz" pos="680">
          <p15:clr>
            <a:srgbClr val="F26B43"/>
          </p15:clr>
        </p15:guide>
        <p15:guide id="18" orient="horz" pos="3753">
          <p15:clr>
            <a:srgbClr val="F26B43"/>
          </p15:clr>
        </p15:guide>
        <p15:guide id="19" orient="horz" pos="1525">
          <p15:clr>
            <a:srgbClr val="F26B43"/>
          </p15:clr>
        </p15:guide>
        <p15:guide id="20" orient="horz" pos="120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82.xml"/><Relationship Id="rId7" Type="http://schemas.openxmlformats.org/officeDocument/2006/relationships/slideLayout" Target="../slideLayouts/slideLayout40.xml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5" Type="http://schemas.openxmlformats.org/officeDocument/2006/relationships/tags" Target="../tags/tag384.xml"/><Relationship Id="rId10" Type="http://schemas.openxmlformats.org/officeDocument/2006/relationships/image" Target="../media/image20.jpeg"/><Relationship Id="rId4" Type="http://schemas.openxmlformats.org/officeDocument/2006/relationships/tags" Target="../tags/tag383.xml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88881A8-6F8E-492C-6FC8-7735C0D1F0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>
          <a:xfrm>
            <a:off x="492125" y="6230012"/>
            <a:ext cx="1062831" cy="365125"/>
          </a:xfrm>
        </p:spPr>
        <p:txBody>
          <a:bodyPr/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DA"/>
              </a:buClr>
              <a:buSzPct val="75000"/>
              <a:buFontTx/>
              <a:buNone/>
              <a:tabLst/>
              <a:defRPr/>
            </a:pPr>
            <a:fld id="{BED803A3-C4DB-4E36-9C99-82DF07FD0B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41413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2DA"/>
                </a:buClr>
                <a:buSzPct val="75000"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41413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4" name="Bildplatzhalter 33">
            <a:extLst>
              <a:ext uri="{FF2B5EF4-FFF2-40B4-BE49-F238E27FC236}">
                <a16:creationId xmlns:a16="http://schemas.microsoft.com/office/drawing/2014/main" id="{4FF79988-4858-4372-4EFB-B794D258B128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9428" y="1086765"/>
            <a:ext cx="4161480" cy="4684470"/>
          </a:xfrm>
        </p:spPr>
      </p:pic>
      <p:pic>
        <p:nvPicPr>
          <p:cNvPr id="30" name="Bildplatzhalter 29" descr="Ein Bild, das Himmel, Wolke, draußen, Wolkig enthält.&#10;&#10;Automatisch generierte Beschreibung">
            <a:extLst>
              <a:ext uri="{FF2B5EF4-FFF2-40B4-BE49-F238E27FC236}">
                <a16:creationId xmlns:a16="http://schemas.microsoft.com/office/drawing/2014/main" id="{05DD0603-AEC1-951F-29A3-546477FD621B}"/>
              </a:ext>
            </a:extLst>
          </p:cNvPr>
          <p:cNvPicPr>
            <a:picLocks noGrp="1" noChangeAspect="1"/>
          </p:cNvPicPr>
          <p:nvPr>
            <p:ph type="pic" sz="quarter" idx="15"/>
            <p:custDataLst>
              <p:tags r:id="rId3"/>
            </p:custDataLst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" b="20"/>
          <a:stretch/>
        </p:blipFill>
        <p:spPr>
          <a:xfrm>
            <a:off x="8723140" y="2"/>
            <a:ext cx="3468860" cy="4112969"/>
          </a:xfr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FA618AA-90DB-EE8A-9805-0EE4689C0A04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4"/>
            </p:custDataLst>
          </p:nvPr>
        </p:nvSpPr>
        <p:spPr>
          <a:xfrm>
            <a:off x="7924999" y="4220308"/>
            <a:ext cx="3558237" cy="2637692"/>
          </a:xfrm>
          <a:solidFill>
            <a:schemeClr val="accent6"/>
          </a:solidFill>
        </p:spPr>
        <p:txBody>
          <a:bodyPr lIns="720000" tIns="360000" rIns="720000" bIns="360000" anchor="ctr"/>
          <a:lstStyle/>
          <a:p>
            <a:r>
              <a:rPr lang="en-US" dirty="0"/>
              <a:t>You can use either the phone line or the URL.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Please find the full Whistleblowing Policy </a:t>
            </a:r>
            <a:r>
              <a:rPr lang="en-US"/>
              <a:t>and Manuel here. </a:t>
            </a:r>
            <a:endParaRPr lang="en-US" noProof="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2A6CCEC-ED78-02DF-A378-EBF96C48EFB2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01783" y="587114"/>
            <a:ext cx="6144490" cy="1656000"/>
          </a:xfrm>
        </p:spPr>
        <p:txBody>
          <a:bodyPr/>
          <a:lstStyle/>
          <a:p>
            <a:r>
              <a:rPr lang="en-US" noProof="0" dirty="0"/>
              <a:t>How to access SpeakUp</a:t>
            </a:r>
          </a:p>
        </p:txBody>
      </p:sp>
      <p:sp>
        <p:nvSpPr>
          <p:cNvPr id="3" name="Textplatzhalter 15">
            <a:extLst>
              <a:ext uri="{FF2B5EF4-FFF2-40B4-BE49-F238E27FC236}">
                <a16:creationId xmlns:a16="http://schemas.microsoft.com/office/drawing/2014/main" id="{E600FC86-4981-3B4C-E81E-D70B43A4C576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>
          <a:xfrm>
            <a:off x="248743" y="2344496"/>
            <a:ext cx="5090686" cy="392638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16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Country </a:t>
            </a:r>
            <a:r>
              <a:rPr lang="en-US" sz="1600" b="0" i="0" u="none" strike="noStrike" baseline="0" dirty="0">
                <a:latin typeface="Calibri" panose="020F0502020204030204" pitchFamily="34" charset="0"/>
              </a:rPr>
              <a:t>	</a:t>
            </a:r>
            <a:r>
              <a:rPr lang="en-US" sz="1600" b="1" i="0" u="none" strike="noStrike" baseline="0" dirty="0">
                <a:latin typeface="Calibri" panose="020F0502020204030204" pitchFamily="34" charset="0"/>
              </a:rPr>
              <a:t>Phone Instruction </a:t>
            </a:r>
            <a:r>
              <a:rPr lang="en-US" sz="1600" b="0" i="0" u="none" strike="noStrike" baseline="0" dirty="0">
                <a:latin typeface="Calibri" panose="020F0502020204030204" pitchFamily="34" charset="0"/>
              </a:rPr>
              <a:t>	</a:t>
            </a:r>
            <a:r>
              <a:rPr lang="en-US" sz="1600" b="1" i="0" u="none" strike="noStrike" baseline="0" dirty="0">
                <a:latin typeface="Calibri" panose="020F0502020204030204" pitchFamily="34" charset="0"/>
              </a:rPr>
              <a:t>Webservice URL 			Access code </a:t>
            </a:r>
            <a:r>
              <a:rPr lang="en-US" sz="1600" b="0" i="0" u="none" strike="noStrike" baseline="0" dirty="0">
                <a:latin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AUSTRIA 	0800-295175 	www.speakupfeedback.eu/web/bauwatch/at 	53878 	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BELGIUM 	0800-71365 	www.speakupfeedback.eu/web/bauwatch/be 	53878 	</a:t>
            </a:r>
          </a:p>
          <a:p>
            <a:pPr marL="0" indent="0">
              <a:buNone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FRANCE 	0800-908810 	www.speakupfeedback.eu/web/bauwatch/fr 	53878 	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GERMANY 	0800-1801733 	www.speakupfeedback.eu/web/bauwatch/de 	53878 	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ITALY 	800-787639 	www.speakupfeedback.eu/web/bauwatch/it 	53878 	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NETHERLANDS 	0800 0222931 	www.speakupfeedback.eu/web/bauwatch/nl 	53878 	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POLAND 	008004411739 	www.speakupfeedback.eu/web/bauwatch/pl 	53878 	</a:t>
            </a:r>
          </a:p>
          <a:p>
            <a:pPr marL="0" indent="0">
              <a:buNone/>
            </a:pPr>
            <a:r>
              <a:rPr lang="fi-FI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SPAIN 	900-973174 	www.speakupfeedback.eu/web/bauwatch/es 	53878 	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	0800-1693502 	www.speakupfeedback.eu/web/bauwatch/gb 	53878 	</a:t>
            </a:r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74634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heme/theme1.xml><?xml version="1.0" encoding="utf-8"?>
<a:theme xmlns:a="http://schemas.openxmlformats.org/drawingml/2006/main" name="Office">
  <a:themeElements>
    <a:clrScheme name="Office">
      <a:dk1>
        <a:srgbClr val="141413"/>
      </a:dk1>
      <a:lt1>
        <a:srgbClr val="FFFFFF"/>
      </a:lt1>
      <a:dk2>
        <a:srgbClr val="002C77"/>
      </a:dk2>
      <a:lt2>
        <a:srgbClr val="A2A3A3"/>
      </a:lt2>
      <a:accent1>
        <a:srgbClr val="0072DA"/>
      </a:accent1>
      <a:accent2>
        <a:srgbClr val="0031A7"/>
      </a:accent2>
      <a:accent3>
        <a:srgbClr val="D1422A"/>
      </a:accent3>
      <a:accent4>
        <a:srgbClr val="FF6800"/>
      </a:accent4>
      <a:accent5>
        <a:srgbClr val="FFCF00"/>
      </a:accent5>
      <a:accent6>
        <a:srgbClr val="00973A"/>
      </a:accent6>
      <a:hlink>
        <a:srgbClr val="141413"/>
      </a:hlink>
      <a:folHlink>
        <a:srgbClr val="141413"/>
      </a:folHlink>
    </a:clrScheme>
    <a:fontScheme name="Bauwatch 2.0">
      <a:majorFont>
        <a:latin typeface="Montserrat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_6.0_Bauwatch.pptx" id="{A54B283E-B5EE-45D6-9125-4B0E6F77F9B2}" vid="{EB0A3C3C-D3E8-4658-AB0B-257A1B8A72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9640C54606C4F835F18294489EF4B" ma:contentTypeVersion="4" ma:contentTypeDescription="Create a new document." ma:contentTypeScope="" ma:versionID="51e4d77734d40dfb472f7897302ef68b">
  <xsd:schema xmlns:xsd="http://www.w3.org/2001/XMLSchema" xmlns:xs="http://www.w3.org/2001/XMLSchema" xmlns:p="http://schemas.microsoft.com/office/2006/metadata/properties" xmlns:ns2="612bf5da-4b75-41b4-be9a-1e40d4f2002d" targetNamespace="http://schemas.microsoft.com/office/2006/metadata/properties" ma:root="true" ma:fieldsID="19867b89975d15d90072e70ef841a675" ns2:_="">
    <xsd:import namespace="612bf5da-4b75-41b4-be9a-1e40d4f200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bf5da-4b75-41b4-be9a-1e40d4f200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E2E88E-7E34-4F35-BFAE-F8576AE8684C}"/>
</file>

<file path=customXml/itemProps2.xml><?xml version="1.0" encoding="utf-8"?>
<ds:datastoreItem xmlns:ds="http://schemas.openxmlformats.org/officeDocument/2006/customXml" ds:itemID="{CBA33186-4723-4FFE-8D1C-846EB6617816}"/>
</file>

<file path=customXml/itemProps3.xml><?xml version="1.0" encoding="utf-8"?>
<ds:datastoreItem xmlns:ds="http://schemas.openxmlformats.org/officeDocument/2006/customXml" ds:itemID="{39951A9F-EB3A-42DA-AB8B-65A5EBAB3E4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Inter</vt:lpstr>
      <vt:lpstr>Montserrat</vt:lpstr>
      <vt:lpstr>Symbol</vt:lpstr>
      <vt:lpstr>Webdings</vt:lpstr>
      <vt:lpstr>Office</vt:lpstr>
      <vt:lpstr>How to access SpeakUp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access SpeakUp</dc:title>
  <dc:creator>Jury Zuidgeest</dc:creator>
  <cp:lastModifiedBy>Jury Zuidgeest</cp:lastModifiedBy>
  <cp:revision>1</cp:revision>
  <dcterms:created xsi:type="dcterms:W3CDTF">2024-06-10T06:51:03Z</dcterms:created>
  <dcterms:modified xsi:type="dcterms:W3CDTF">2024-06-10T07:00:32Z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0x010100DB79640C54606C4F835F18294489EF4B</vt:lpwstr>
  </property>
</Properties>
</file>